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85" r:id="rId2"/>
    <p:sldId id="326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27" r:id="rId11"/>
    <p:sldId id="328" r:id="rId12"/>
    <p:sldId id="32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88" r:id="rId22"/>
    <p:sldId id="308" r:id="rId23"/>
    <p:sldId id="289" r:id="rId24"/>
    <p:sldId id="290" r:id="rId25"/>
    <p:sldId id="309" r:id="rId26"/>
    <p:sldId id="310" r:id="rId27"/>
    <p:sldId id="33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31" r:id="rId43"/>
    <p:sldId id="292" r:id="rId44"/>
    <p:sldId id="291" r:id="rId4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1D"/>
    <a:srgbClr val="5799D5"/>
    <a:srgbClr val="DAA100"/>
    <a:srgbClr val="FFEFBD"/>
    <a:srgbClr val="00CDC8"/>
    <a:srgbClr val="D9FFFF"/>
    <a:srgbClr val="66FFFF"/>
    <a:srgbClr val="C5FFE2"/>
    <a:srgbClr val="00CC66"/>
    <a:srgbClr val="00A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01730-F92F-499C-9A6B-4E85457A7E6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731B2A-8862-4A8F-87DD-A324289775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CH" sz="2400" dirty="0" err="1"/>
            <a:t>Planerverträge</a:t>
          </a:r>
          <a:r>
            <a:rPr lang="de-CH" sz="2400" dirty="0"/>
            <a:t> und Bestellungen sollten geklärt sein</a:t>
          </a:r>
          <a:endParaRPr lang="en-US" sz="2400" dirty="0"/>
        </a:p>
      </dgm:t>
    </dgm:pt>
    <dgm:pt modelId="{DF696D54-B35D-437A-BDAF-CFDD9348C6CD}" type="parTrans" cxnId="{D9AE0AFF-DB9B-4BC6-93AE-E7A31F88738A}">
      <dgm:prSet/>
      <dgm:spPr/>
      <dgm:t>
        <a:bodyPr/>
        <a:lstStyle/>
        <a:p>
          <a:endParaRPr lang="en-US"/>
        </a:p>
      </dgm:t>
    </dgm:pt>
    <dgm:pt modelId="{203CEF19-6C28-43B6-9CF4-1C9F988460AB}" type="sibTrans" cxnId="{D9AE0AFF-DB9B-4BC6-93AE-E7A31F88738A}">
      <dgm:prSet/>
      <dgm:spPr/>
      <dgm:t>
        <a:bodyPr/>
        <a:lstStyle/>
        <a:p>
          <a:endParaRPr lang="en-US"/>
        </a:p>
      </dgm:t>
    </dgm:pt>
    <dgm:pt modelId="{BBDB6457-559D-4E2D-AB3C-217BAEF35E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CH" sz="2400" dirty="0"/>
            <a:t>Die Schnittstellen und Planungsabläufe sollten früh festgelegt werden</a:t>
          </a:r>
          <a:endParaRPr lang="en-US" sz="2400" dirty="0"/>
        </a:p>
      </dgm:t>
    </dgm:pt>
    <dgm:pt modelId="{685717D4-F338-4AD3-ABA6-21D58E44366A}" type="parTrans" cxnId="{8074F9EB-77C4-4B1F-B273-F0CC5144EA34}">
      <dgm:prSet/>
      <dgm:spPr/>
      <dgm:t>
        <a:bodyPr/>
        <a:lstStyle/>
        <a:p>
          <a:endParaRPr lang="en-US"/>
        </a:p>
      </dgm:t>
    </dgm:pt>
    <dgm:pt modelId="{5615ABA9-AD8A-4045-871A-C5A9AF7C4007}" type="sibTrans" cxnId="{8074F9EB-77C4-4B1F-B273-F0CC5144EA34}">
      <dgm:prSet/>
      <dgm:spPr/>
      <dgm:t>
        <a:bodyPr/>
        <a:lstStyle/>
        <a:p>
          <a:endParaRPr lang="en-US"/>
        </a:p>
      </dgm:t>
    </dgm:pt>
    <dgm:pt modelId="{9DC21A72-0F1F-4D15-B1D3-BA20A1C5D9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CH" sz="2400" dirty="0"/>
            <a:t>Funktion der Türe muss so früh wie möglich bestimmt werden</a:t>
          </a:r>
          <a:endParaRPr lang="en-US" sz="2400" dirty="0"/>
        </a:p>
      </dgm:t>
    </dgm:pt>
    <dgm:pt modelId="{4D0A40E0-C195-4973-A441-95267CBDAC1A}" type="parTrans" cxnId="{D2DD43B6-D05E-449D-A1CE-D462F3C50AE3}">
      <dgm:prSet/>
      <dgm:spPr/>
      <dgm:t>
        <a:bodyPr/>
        <a:lstStyle/>
        <a:p>
          <a:endParaRPr lang="en-US"/>
        </a:p>
      </dgm:t>
    </dgm:pt>
    <dgm:pt modelId="{521AB100-12ED-4247-AECF-85002D703A07}" type="sibTrans" cxnId="{D2DD43B6-D05E-449D-A1CE-D462F3C50AE3}">
      <dgm:prSet/>
      <dgm:spPr/>
      <dgm:t>
        <a:bodyPr/>
        <a:lstStyle/>
        <a:p>
          <a:endParaRPr lang="en-US"/>
        </a:p>
      </dgm:t>
    </dgm:pt>
    <dgm:pt modelId="{41DC27CF-2B11-4A72-ABAF-56240CAA2F41}" type="pres">
      <dgm:prSet presAssocID="{A1C01730-F92F-499C-9A6B-4E85457A7E62}" presName="root" presStyleCnt="0">
        <dgm:presLayoutVars>
          <dgm:dir/>
          <dgm:resizeHandles val="exact"/>
        </dgm:presLayoutVars>
      </dgm:prSet>
      <dgm:spPr/>
    </dgm:pt>
    <dgm:pt modelId="{A9894ECF-6053-4D01-932F-6F8B728571BB}" type="pres">
      <dgm:prSet presAssocID="{65731B2A-8862-4A8F-87DD-A32428977523}" presName="compNode" presStyleCnt="0"/>
      <dgm:spPr/>
    </dgm:pt>
    <dgm:pt modelId="{5DBDF1F3-7DCE-4338-A98E-3EA87E9B0426}" type="pres">
      <dgm:prSet presAssocID="{65731B2A-8862-4A8F-87DD-A324289775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5799D5"/>
          </a:solidFill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6BB42DB3-BB84-448B-86D2-D9714228B62C}" type="pres">
      <dgm:prSet presAssocID="{65731B2A-8862-4A8F-87DD-A32428977523}" presName="spaceRect" presStyleCnt="0"/>
      <dgm:spPr/>
    </dgm:pt>
    <dgm:pt modelId="{C1A7735E-863F-43C4-B0D3-99BEA882FBF9}" type="pres">
      <dgm:prSet presAssocID="{65731B2A-8862-4A8F-87DD-A32428977523}" presName="textRect" presStyleLbl="revTx" presStyleIdx="0" presStyleCnt="3">
        <dgm:presLayoutVars>
          <dgm:chMax val="1"/>
          <dgm:chPref val="1"/>
        </dgm:presLayoutVars>
      </dgm:prSet>
      <dgm:spPr/>
    </dgm:pt>
    <dgm:pt modelId="{D6B761E5-192C-42AE-B750-CF623C135BFE}" type="pres">
      <dgm:prSet presAssocID="{203CEF19-6C28-43B6-9CF4-1C9F988460AB}" presName="sibTrans" presStyleCnt="0"/>
      <dgm:spPr/>
    </dgm:pt>
    <dgm:pt modelId="{0C9F77F8-AFDA-4B4A-A3C6-F5F396D5A9BA}" type="pres">
      <dgm:prSet presAssocID="{BBDB6457-559D-4E2D-AB3C-217BAEF35E09}" presName="compNode" presStyleCnt="0"/>
      <dgm:spPr/>
    </dgm:pt>
    <dgm:pt modelId="{B006A9B0-75D5-4BF8-B273-8461694B7302}" type="pres">
      <dgm:prSet presAssocID="{BBDB6457-559D-4E2D-AB3C-217BAEF35E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rgbClr val="5799D5"/>
          </a:solidFill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9E87EF9A-24AA-4829-8284-A17A0415FCF9}" type="pres">
      <dgm:prSet presAssocID="{BBDB6457-559D-4E2D-AB3C-217BAEF35E09}" presName="spaceRect" presStyleCnt="0"/>
      <dgm:spPr/>
    </dgm:pt>
    <dgm:pt modelId="{2B128B7F-C016-48B9-A503-CD8B298218BB}" type="pres">
      <dgm:prSet presAssocID="{BBDB6457-559D-4E2D-AB3C-217BAEF35E09}" presName="textRect" presStyleLbl="revTx" presStyleIdx="1" presStyleCnt="3">
        <dgm:presLayoutVars>
          <dgm:chMax val="1"/>
          <dgm:chPref val="1"/>
        </dgm:presLayoutVars>
      </dgm:prSet>
      <dgm:spPr/>
    </dgm:pt>
    <dgm:pt modelId="{856C58EB-23E2-467F-8AB9-893F0F4F2D96}" type="pres">
      <dgm:prSet presAssocID="{5615ABA9-AD8A-4045-871A-C5A9AF7C4007}" presName="sibTrans" presStyleCnt="0"/>
      <dgm:spPr/>
    </dgm:pt>
    <dgm:pt modelId="{F1295980-F59E-47C4-BCD8-0471109FEDB3}" type="pres">
      <dgm:prSet presAssocID="{9DC21A72-0F1F-4D15-B1D3-BA20A1C5D9CF}" presName="compNode" presStyleCnt="0"/>
      <dgm:spPr/>
    </dgm:pt>
    <dgm:pt modelId="{A508B944-2DD7-4AA3-B61F-3925E4F9C7B5}" type="pres">
      <dgm:prSet presAssocID="{9DC21A72-0F1F-4D15-B1D3-BA20A1C5D9C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solidFill>
            <a:srgbClr val="5799D5"/>
          </a:solidFill>
        </a:ln>
      </dgm:spPr>
      <dgm:extLst>
        <a:ext uri="{E40237B7-FDA0-4F09-8148-C483321AD2D9}">
          <dgm14:cNvPr xmlns:dgm14="http://schemas.microsoft.com/office/drawing/2010/diagram" id="0" name="" descr="Zahnräder"/>
        </a:ext>
      </dgm:extLst>
    </dgm:pt>
    <dgm:pt modelId="{367A463A-BBAF-4734-AC02-5FBC9555BDF8}" type="pres">
      <dgm:prSet presAssocID="{9DC21A72-0F1F-4D15-B1D3-BA20A1C5D9CF}" presName="spaceRect" presStyleCnt="0"/>
      <dgm:spPr/>
    </dgm:pt>
    <dgm:pt modelId="{850C5CF9-9834-41A5-992F-C18FFD5D8722}" type="pres">
      <dgm:prSet presAssocID="{9DC21A72-0F1F-4D15-B1D3-BA20A1C5D9C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864D458-FC66-4656-A138-B85B0B93D584}" type="presOf" srcId="{65731B2A-8862-4A8F-87DD-A32428977523}" destId="{C1A7735E-863F-43C4-B0D3-99BEA882FBF9}" srcOrd="0" destOrd="0" presId="urn:microsoft.com/office/officeart/2018/2/layout/IconLabelList"/>
    <dgm:cxn modelId="{89A36383-3E63-4BAC-874E-004E6471AE04}" type="presOf" srcId="{BBDB6457-559D-4E2D-AB3C-217BAEF35E09}" destId="{2B128B7F-C016-48B9-A503-CD8B298218BB}" srcOrd="0" destOrd="0" presId="urn:microsoft.com/office/officeart/2018/2/layout/IconLabelList"/>
    <dgm:cxn modelId="{B8A37EA0-9F49-4683-B11E-4ACC30C7A1D0}" type="presOf" srcId="{A1C01730-F92F-499C-9A6B-4E85457A7E62}" destId="{41DC27CF-2B11-4A72-ABAF-56240CAA2F41}" srcOrd="0" destOrd="0" presId="urn:microsoft.com/office/officeart/2018/2/layout/IconLabelList"/>
    <dgm:cxn modelId="{D2DD43B6-D05E-449D-A1CE-D462F3C50AE3}" srcId="{A1C01730-F92F-499C-9A6B-4E85457A7E62}" destId="{9DC21A72-0F1F-4D15-B1D3-BA20A1C5D9CF}" srcOrd="2" destOrd="0" parTransId="{4D0A40E0-C195-4973-A441-95267CBDAC1A}" sibTransId="{521AB100-12ED-4247-AECF-85002D703A07}"/>
    <dgm:cxn modelId="{8074F9EB-77C4-4B1F-B273-F0CC5144EA34}" srcId="{A1C01730-F92F-499C-9A6B-4E85457A7E62}" destId="{BBDB6457-559D-4E2D-AB3C-217BAEF35E09}" srcOrd="1" destOrd="0" parTransId="{685717D4-F338-4AD3-ABA6-21D58E44366A}" sibTransId="{5615ABA9-AD8A-4045-871A-C5A9AF7C4007}"/>
    <dgm:cxn modelId="{EB042FEE-71E2-40A7-A9E3-605E67FBC2F6}" type="presOf" srcId="{9DC21A72-0F1F-4D15-B1D3-BA20A1C5D9CF}" destId="{850C5CF9-9834-41A5-992F-C18FFD5D8722}" srcOrd="0" destOrd="0" presId="urn:microsoft.com/office/officeart/2018/2/layout/IconLabelList"/>
    <dgm:cxn modelId="{D9AE0AFF-DB9B-4BC6-93AE-E7A31F88738A}" srcId="{A1C01730-F92F-499C-9A6B-4E85457A7E62}" destId="{65731B2A-8862-4A8F-87DD-A32428977523}" srcOrd="0" destOrd="0" parTransId="{DF696D54-B35D-437A-BDAF-CFDD9348C6CD}" sibTransId="{203CEF19-6C28-43B6-9CF4-1C9F988460AB}"/>
    <dgm:cxn modelId="{A13B7200-D4E2-44BD-BC21-EDFE2E26CDD2}" type="presParOf" srcId="{41DC27CF-2B11-4A72-ABAF-56240CAA2F41}" destId="{A9894ECF-6053-4D01-932F-6F8B728571BB}" srcOrd="0" destOrd="0" presId="urn:microsoft.com/office/officeart/2018/2/layout/IconLabelList"/>
    <dgm:cxn modelId="{7D6398BC-0E18-48D6-B62D-8EEC6DA18AAE}" type="presParOf" srcId="{A9894ECF-6053-4D01-932F-6F8B728571BB}" destId="{5DBDF1F3-7DCE-4338-A98E-3EA87E9B0426}" srcOrd="0" destOrd="0" presId="urn:microsoft.com/office/officeart/2018/2/layout/IconLabelList"/>
    <dgm:cxn modelId="{B7574239-A114-4664-B413-CB95EB95FE0F}" type="presParOf" srcId="{A9894ECF-6053-4D01-932F-6F8B728571BB}" destId="{6BB42DB3-BB84-448B-86D2-D9714228B62C}" srcOrd="1" destOrd="0" presId="urn:microsoft.com/office/officeart/2018/2/layout/IconLabelList"/>
    <dgm:cxn modelId="{DADF5CB4-CA90-4835-A3C9-7FC68EF855B1}" type="presParOf" srcId="{A9894ECF-6053-4D01-932F-6F8B728571BB}" destId="{C1A7735E-863F-43C4-B0D3-99BEA882FBF9}" srcOrd="2" destOrd="0" presId="urn:microsoft.com/office/officeart/2018/2/layout/IconLabelList"/>
    <dgm:cxn modelId="{2E36544E-6BA1-4619-8596-2E6589144C9A}" type="presParOf" srcId="{41DC27CF-2B11-4A72-ABAF-56240CAA2F41}" destId="{D6B761E5-192C-42AE-B750-CF623C135BFE}" srcOrd="1" destOrd="0" presId="urn:microsoft.com/office/officeart/2018/2/layout/IconLabelList"/>
    <dgm:cxn modelId="{B0C868F9-F05C-4AAD-9A3B-258B1A2B75F1}" type="presParOf" srcId="{41DC27CF-2B11-4A72-ABAF-56240CAA2F41}" destId="{0C9F77F8-AFDA-4B4A-A3C6-F5F396D5A9BA}" srcOrd="2" destOrd="0" presId="urn:microsoft.com/office/officeart/2018/2/layout/IconLabelList"/>
    <dgm:cxn modelId="{5D33C313-5183-42A8-BA1E-D2827BB73CFB}" type="presParOf" srcId="{0C9F77F8-AFDA-4B4A-A3C6-F5F396D5A9BA}" destId="{B006A9B0-75D5-4BF8-B273-8461694B7302}" srcOrd="0" destOrd="0" presId="urn:microsoft.com/office/officeart/2018/2/layout/IconLabelList"/>
    <dgm:cxn modelId="{33EA5925-C601-4781-B2E9-81547FBD4DC2}" type="presParOf" srcId="{0C9F77F8-AFDA-4B4A-A3C6-F5F396D5A9BA}" destId="{9E87EF9A-24AA-4829-8284-A17A0415FCF9}" srcOrd="1" destOrd="0" presId="urn:microsoft.com/office/officeart/2018/2/layout/IconLabelList"/>
    <dgm:cxn modelId="{05682412-C4B4-4E0F-83FC-02C5D09389C8}" type="presParOf" srcId="{0C9F77F8-AFDA-4B4A-A3C6-F5F396D5A9BA}" destId="{2B128B7F-C016-48B9-A503-CD8B298218BB}" srcOrd="2" destOrd="0" presId="urn:microsoft.com/office/officeart/2018/2/layout/IconLabelList"/>
    <dgm:cxn modelId="{04497F84-93D1-4F4A-AA9F-FF0FF6088378}" type="presParOf" srcId="{41DC27CF-2B11-4A72-ABAF-56240CAA2F41}" destId="{856C58EB-23E2-467F-8AB9-893F0F4F2D96}" srcOrd="3" destOrd="0" presId="urn:microsoft.com/office/officeart/2018/2/layout/IconLabelList"/>
    <dgm:cxn modelId="{8A04D46D-B114-403F-82F1-1FADB1EC1367}" type="presParOf" srcId="{41DC27CF-2B11-4A72-ABAF-56240CAA2F41}" destId="{F1295980-F59E-47C4-BCD8-0471109FEDB3}" srcOrd="4" destOrd="0" presId="urn:microsoft.com/office/officeart/2018/2/layout/IconLabelList"/>
    <dgm:cxn modelId="{BB0CC093-4BCE-4918-BB8E-9395F18B74A1}" type="presParOf" srcId="{F1295980-F59E-47C4-BCD8-0471109FEDB3}" destId="{A508B944-2DD7-4AA3-B61F-3925E4F9C7B5}" srcOrd="0" destOrd="0" presId="urn:microsoft.com/office/officeart/2018/2/layout/IconLabelList"/>
    <dgm:cxn modelId="{0877E8F7-35F8-4DBE-B81D-3542740727DF}" type="presParOf" srcId="{F1295980-F59E-47C4-BCD8-0471109FEDB3}" destId="{367A463A-BBAF-4734-AC02-5FBC9555BDF8}" srcOrd="1" destOrd="0" presId="urn:microsoft.com/office/officeart/2018/2/layout/IconLabelList"/>
    <dgm:cxn modelId="{FB2E7E32-D444-4F45-BB37-51D75C552848}" type="presParOf" srcId="{F1295980-F59E-47C4-BCD8-0471109FEDB3}" destId="{850C5CF9-9834-41A5-992F-C18FFD5D872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89F29-34BB-404E-8255-233BF2B6E3D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971C1-1E8F-4AA9-94E6-E46D062798B5}">
      <dgm:prSet/>
      <dgm:spPr/>
      <dgm:t>
        <a:bodyPr/>
        <a:lstStyle/>
        <a:p>
          <a:r>
            <a:rPr lang="de-CH" dirty="0"/>
            <a:t>Die finalen Schlösser sind so spät wie möglich einzubauen</a:t>
          </a:r>
          <a:endParaRPr lang="en-US" dirty="0"/>
        </a:p>
      </dgm:t>
    </dgm:pt>
    <dgm:pt modelId="{88217CE4-F911-4FBD-8031-9254E94D96B1}" type="parTrans" cxnId="{1BEF273B-0EE8-4C2E-860C-DBCB3869BE37}">
      <dgm:prSet/>
      <dgm:spPr/>
      <dgm:t>
        <a:bodyPr/>
        <a:lstStyle/>
        <a:p>
          <a:endParaRPr lang="en-US"/>
        </a:p>
      </dgm:t>
    </dgm:pt>
    <dgm:pt modelId="{8FD54D09-02BC-4A60-8A61-F5291C107E3E}" type="sibTrans" cxnId="{1BEF273B-0EE8-4C2E-860C-DBCB3869BE37}">
      <dgm:prSet/>
      <dgm:spPr/>
      <dgm:t>
        <a:bodyPr/>
        <a:lstStyle/>
        <a:p>
          <a:endParaRPr lang="en-US"/>
        </a:p>
      </dgm:t>
    </dgm:pt>
    <dgm:pt modelId="{0B9EFC43-CF34-4187-A7F7-567FB44B39B6}">
      <dgm:prSet/>
      <dgm:spPr/>
      <dgm:t>
        <a:bodyPr/>
        <a:lstStyle/>
        <a:p>
          <a:r>
            <a:rPr lang="de-CH" dirty="0"/>
            <a:t>Für gewisse Schlosstypen gibt es Bauschlösser</a:t>
          </a:r>
          <a:endParaRPr lang="en-US" dirty="0"/>
        </a:p>
      </dgm:t>
    </dgm:pt>
    <dgm:pt modelId="{1D5197E7-5D12-4EFE-8122-C1BD21F5EA1B}" type="parTrans" cxnId="{D8BD5890-4BC1-4549-B734-2B784265B623}">
      <dgm:prSet/>
      <dgm:spPr/>
      <dgm:t>
        <a:bodyPr/>
        <a:lstStyle/>
        <a:p>
          <a:endParaRPr lang="en-US"/>
        </a:p>
      </dgm:t>
    </dgm:pt>
    <dgm:pt modelId="{B919CC35-9A06-42C3-A1B9-E2794C45481D}" type="sibTrans" cxnId="{D8BD5890-4BC1-4549-B734-2B784265B623}">
      <dgm:prSet/>
      <dgm:spPr/>
      <dgm:t>
        <a:bodyPr/>
        <a:lstStyle/>
        <a:p>
          <a:endParaRPr lang="en-US"/>
        </a:p>
      </dgm:t>
    </dgm:pt>
    <dgm:pt modelId="{39915FEB-C082-4B82-A981-A36445781413}" type="pres">
      <dgm:prSet presAssocID="{EFC89F29-34BB-404E-8255-233BF2B6E3D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7EB61BE-05AE-46B1-B9E0-8A5AD9458B16}" type="pres">
      <dgm:prSet presAssocID="{2F7971C1-1E8F-4AA9-94E6-E46D062798B5}" presName="hierRoot1" presStyleCnt="0">
        <dgm:presLayoutVars>
          <dgm:hierBranch val="init"/>
        </dgm:presLayoutVars>
      </dgm:prSet>
      <dgm:spPr/>
    </dgm:pt>
    <dgm:pt modelId="{EA520964-3DED-410A-A74A-5DDAD95413BE}" type="pres">
      <dgm:prSet presAssocID="{2F7971C1-1E8F-4AA9-94E6-E46D062798B5}" presName="rootComposite1" presStyleCnt="0"/>
      <dgm:spPr/>
    </dgm:pt>
    <dgm:pt modelId="{9128402B-12C9-46EF-AE09-622BE7E723BB}" type="pres">
      <dgm:prSet presAssocID="{2F7971C1-1E8F-4AA9-94E6-E46D062798B5}" presName="rootText1" presStyleLbl="alignAcc1" presStyleIdx="0" presStyleCnt="0" custScaleX="109214">
        <dgm:presLayoutVars>
          <dgm:chPref val="3"/>
        </dgm:presLayoutVars>
      </dgm:prSet>
      <dgm:spPr/>
    </dgm:pt>
    <dgm:pt modelId="{D6665D56-21C7-4BDE-A9B3-94884283A14F}" type="pres">
      <dgm:prSet presAssocID="{2F7971C1-1E8F-4AA9-94E6-E46D062798B5}" presName="topArc1" presStyleLbl="parChTrans1D1" presStyleIdx="0" presStyleCnt="4"/>
      <dgm:spPr/>
    </dgm:pt>
    <dgm:pt modelId="{DB79144E-21A2-40E0-BA1C-5127C7B35E57}" type="pres">
      <dgm:prSet presAssocID="{2F7971C1-1E8F-4AA9-94E6-E46D062798B5}" presName="bottomArc1" presStyleLbl="parChTrans1D1" presStyleIdx="1" presStyleCnt="4"/>
      <dgm:spPr/>
    </dgm:pt>
    <dgm:pt modelId="{2BBCFFDA-4790-4FCF-B295-540D9F957859}" type="pres">
      <dgm:prSet presAssocID="{2F7971C1-1E8F-4AA9-94E6-E46D062798B5}" presName="topConnNode1" presStyleLbl="node1" presStyleIdx="0" presStyleCnt="0"/>
      <dgm:spPr/>
    </dgm:pt>
    <dgm:pt modelId="{B21100E1-C153-44B8-8CCA-A8395F2EECE1}" type="pres">
      <dgm:prSet presAssocID="{2F7971C1-1E8F-4AA9-94E6-E46D062798B5}" presName="hierChild2" presStyleCnt="0"/>
      <dgm:spPr/>
    </dgm:pt>
    <dgm:pt modelId="{384F1756-5BF8-4233-B843-153AC96E7591}" type="pres">
      <dgm:prSet presAssocID="{2F7971C1-1E8F-4AA9-94E6-E46D062798B5}" presName="hierChild3" presStyleCnt="0"/>
      <dgm:spPr/>
    </dgm:pt>
    <dgm:pt modelId="{F2351ABF-2AA5-4CD4-86E9-3C802C8FD50F}" type="pres">
      <dgm:prSet presAssocID="{0B9EFC43-CF34-4187-A7F7-567FB44B39B6}" presName="hierRoot1" presStyleCnt="0">
        <dgm:presLayoutVars>
          <dgm:hierBranch val="init"/>
        </dgm:presLayoutVars>
      </dgm:prSet>
      <dgm:spPr/>
    </dgm:pt>
    <dgm:pt modelId="{BE544B94-EE2A-4EBE-995D-E62312E54FD8}" type="pres">
      <dgm:prSet presAssocID="{0B9EFC43-CF34-4187-A7F7-567FB44B39B6}" presName="rootComposite1" presStyleCnt="0"/>
      <dgm:spPr/>
    </dgm:pt>
    <dgm:pt modelId="{2CF09910-DAEC-4A2A-8925-9DEC3F95F18F}" type="pres">
      <dgm:prSet presAssocID="{0B9EFC43-CF34-4187-A7F7-567FB44B39B6}" presName="rootText1" presStyleLbl="alignAcc1" presStyleIdx="0" presStyleCnt="0">
        <dgm:presLayoutVars>
          <dgm:chPref val="3"/>
        </dgm:presLayoutVars>
      </dgm:prSet>
      <dgm:spPr/>
    </dgm:pt>
    <dgm:pt modelId="{03EC26FF-FBC1-4465-B62E-85C810287EEC}" type="pres">
      <dgm:prSet presAssocID="{0B9EFC43-CF34-4187-A7F7-567FB44B39B6}" presName="topArc1" presStyleLbl="parChTrans1D1" presStyleIdx="2" presStyleCnt="4"/>
      <dgm:spPr/>
    </dgm:pt>
    <dgm:pt modelId="{D4B92CA7-9B55-489A-AA18-3C3BDA531187}" type="pres">
      <dgm:prSet presAssocID="{0B9EFC43-CF34-4187-A7F7-567FB44B39B6}" presName="bottomArc1" presStyleLbl="parChTrans1D1" presStyleIdx="3" presStyleCnt="4"/>
      <dgm:spPr/>
    </dgm:pt>
    <dgm:pt modelId="{4D0E79B5-DB1B-47BE-BB58-D48A4311FC36}" type="pres">
      <dgm:prSet presAssocID="{0B9EFC43-CF34-4187-A7F7-567FB44B39B6}" presName="topConnNode1" presStyleLbl="node1" presStyleIdx="0" presStyleCnt="0"/>
      <dgm:spPr/>
    </dgm:pt>
    <dgm:pt modelId="{EBADFD49-9DBA-4AD7-B2F6-EC4E06B38007}" type="pres">
      <dgm:prSet presAssocID="{0B9EFC43-CF34-4187-A7F7-567FB44B39B6}" presName="hierChild2" presStyleCnt="0"/>
      <dgm:spPr/>
    </dgm:pt>
    <dgm:pt modelId="{98EADE3E-57E5-4EF1-A6BE-C1A611E12998}" type="pres">
      <dgm:prSet presAssocID="{0B9EFC43-CF34-4187-A7F7-567FB44B39B6}" presName="hierChild3" presStyleCnt="0"/>
      <dgm:spPr/>
    </dgm:pt>
  </dgm:ptLst>
  <dgm:cxnLst>
    <dgm:cxn modelId="{41598E01-DEEF-4182-A582-836C1665A03C}" type="presOf" srcId="{0B9EFC43-CF34-4187-A7F7-567FB44B39B6}" destId="{2CF09910-DAEC-4A2A-8925-9DEC3F95F18F}" srcOrd="0" destOrd="0" presId="urn:microsoft.com/office/officeart/2008/layout/HalfCircleOrganizationChart"/>
    <dgm:cxn modelId="{0C4B9102-227A-49FB-BDDE-A7205E30C998}" type="presOf" srcId="{EFC89F29-34BB-404E-8255-233BF2B6E3D9}" destId="{39915FEB-C082-4B82-A981-A36445781413}" srcOrd="0" destOrd="0" presId="urn:microsoft.com/office/officeart/2008/layout/HalfCircleOrganizationChart"/>
    <dgm:cxn modelId="{44368728-A9E9-44B4-8D56-4FB0375BFF26}" type="presOf" srcId="{2F7971C1-1E8F-4AA9-94E6-E46D062798B5}" destId="{2BBCFFDA-4790-4FCF-B295-540D9F957859}" srcOrd="1" destOrd="0" presId="urn:microsoft.com/office/officeart/2008/layout/HalfCircleOrganizationChart"/>
    <dgm:cxn modelId="{1BEF273B-0EE8-4C2E-860C-DBCB3869BE37}" srcId="{EFC89F29-34BB-404E-8255-233BF2B6E3D9}" destId="{2F7971C1-1E8F-4AA9-94E6-E46D062798B5}" srcOrd="0" destOrd="0" parTransId="{88217CE4-F911-4FBD-8031-9254E94D96B1}" sibTransId="{8FD54D09-02BC-4A60-8A61-F5291C107E3E}"/>
    <dgm:cxn modelId="{D8BD5890-4BC1-4549-B734-2B784265B623}" srcId="{EFC89F29-34BB-404E-8255-233BF2B6E3D9}" destId="{0B9EFC43-CF34-4187-A7F7-567FB44B39B6}" srcOrd="1" destOrd="0" parTransId="{1D5197E7-5D12-4EFE-8122-C1BD21F5EA1B}" sibTransId="{B919CC35-9A06-42C3-A1B9-E2794C45481D}"/>
    <dgm:cxn modelId="{10F4FEA4-1288-42DD-8D58-5DB7EBACD709}" type="presOf" srcId="{2F7971C1-1E8F-4AA9-94E6-E46D062798B5}" destId="{9128402B-12C9-46EF-AE09-622BE7E723BB}" srcOrd="0" destOrd="0" presId="urn:microsoft.com/office/officeart/2008/layout/HalfCircleOrganizationChart"/>
    <dgm:cxn modelId="{FFF08CB3-461E-4089-B6DD-F461A8193D2F}" type="presOf" srcId="{0B9EFC43-CF34-4187-A7F7-567FB44B39B6}" destId="{4D0E79B5-DB1B-47BE-BB58-D48A4311FC36}" srcOrd="1" destOrd="0" presId="urn:microsoft.com/office/officeart/2008/layout/HalfCircleOrganizationChart"/>
    <dgm:cxn modelId="{7AFC3162-F703-453E-879A-6D8166805263}" type="presParOf" srcId="{39915FEB-C082-4B82-A981-A36445781413}" destId="{57EB61BE-05AE-46B1-B9E0-8A5AD9458B16}" srcOrd="0" destOrd="0" presId="urn:microsoft.com/office/officeart/2008/layout/HalfCircleOrganizationChart"/>
    <dgm:cxn modelId="{E2DE4EE5-614F-42DD-848E-AA66F7EA4091}" type="presParOf" srcId="{57EB61BE-05AE-46B1-B9E0-8A5AD9458B16}" destId="{EA520964-3DED-410A-A74A-5DDAD95413BE}" srcOrd="0" destOrd="0" presId="urn:microsoft.com/office/officeart/2008/layout/HalfCircleOrganizationChart"/>
    <dgm:cxn modelId="{1608CA53-FA45-4CCB-AC66-DCE92478615D}" type="presParOf" srcId="{EA520964-3DED-410A-A74A-5DDAD95413BE}" destId="{9128402B-12C9-46EF-AE09-622BE7E723BB}" srcOrd="0" destOrd="0" presId="urn:microsoft.com/office/officeart/2008/layout/HalfCircleOrganizationChart"/>
    <dgm:cxn modelId="{5C496932-9C22-4BB4-B6D3-F0BC66DC9566}" type="presParOf" srcId="{EA520964-3DED-410A-A74A-5DDAD95413BE}" destId="{D6665D56-21C7-4BDE-A9B3-94884283A14F}" srcOrd="1" destOrd="0" presId="urn:microsoft.com/office/officeart/2008/layout/HalfCircleOrganizationChart"/>
    <dgm:cxn modelId="{BAF3C60B-BAEC-4815-AA51-14C911199150}" type="presParOf" srcId="{EA520964-3DED-410A-A74A-5DDAD95413BE}" destId="{DB79144E-21A2-40E0-BA1C-5127C7B35E57}" srcOrd="2" destOrd="0" presId="urn:microsoft.com/office/officeart/2008/layout/HalfCircleOrganizationChart"/>
    <dgm:cxn modelId="{C7DDA712-1F6C-422A-9ADB-A91FC8C9DB1B}" type="presParOf" srcId="{EA520964-3DED-410A-A74A-5DDAD95413BE}" destId="{2BBCFFDA-4790-4FCF-B295-540D9F957859}" srcOrd="3" destOrd="0" presId="urn:microsoft.com/office/officeart/2008/layout/HalfCircleOrganizationChart"/>
    <dgm:cxn modelId="{5180FB78-9300-4723-90FF-396E8FF3C77E}" type="presParOf" srcId="{57EB61BE-05AE-46B1-B9E0-8A5AD9458B16}" destId="{B21100E1-C153-44B8-8CCA-A8395F2EECE1}" srcOrd="1" destOrd="0" presId="urn:microsoft.com/office/officeart/2008/layout/HalfCircleOrganizationChart"/>
    <dgm:cxn modelId="{D810D70F-89C3-4965-BF25-E571D353ACDC}" type="presParOf" srcId="{57EB61BE-05AE-46B1-B9E0-8A5AD9458B16}" destId="{384F1756-5BF8-4233-B843-153AC96E7591}" srcOrd="2" destOrd="0" presId="urn:microsoft.com/office/officeart/2008/layout/HalfCircleOrganizationChart"/>
    <dgm:cxn modelId="{ADBC4323-1E72-43B2-A22A-F1151371A33C}" type="presParOf" srcId="{39915FEB-C082-4B82-A981-A36445781413}" destId="{F2351ABF-2AA5-4CD4-86E9-3C802C8FD50F}" srcOrd="1" destOrd="0" presId="urn:microsoft.com/office/officeart/2008/layout/HalfCircleOrganizationChart"/>
    <dgm:cxn modelId="{85EB801C-A87A-4BFC-9BCC-B8BC414B7B06}" type="presParOf" srcId="{F2351ABF-2AA5-4CD4-86E9-3C802C8FD50F}" destId="{BE544B94-EE2A-4EBE-995D-E62312E54FD8}" srcOrd="0" destOrd="0" presId="urn:microsoft.com/office/officeart/2008/layout/HalfCircleOrganizationChart"/>
    <dgm:cxn modelId="{9CD9326D-3F92-43CC-BAAD-43EB659B53CE}" type="presParOf" srcId="{BE544B94-EE2A-4EBE-995D-E62312E54FD8}" destId="{2CF09910-DAEC-4A2A-8925-9DEC3F95F18F}" srcOrd="0" destOrd="0" presId="urn:microsoft.com/office/officeart/2008/layout/HalfCircleOrganizationChart"/>
    <dgm:cxn modelId="{1161D838-FFD7-4FA6-BD57-1CCFD2D3B6E6}" type="presParOf" srcId="{BE544B94-EE2A-4EBE-995D-E62312E54FD8}" destId="{03EC26FF-FBC1-4465-B62E-85C810287EEC}" srcOrd="1" destOrd="0" presId="urn:microsoft.com/office/officeart/2008/layout/HalfCircleOrganizationChart"/>
    <dgm:cxn modelId="{BA672371-0C5E-4E21-AEBB-B362E6DAD020}" type="presParOf" srcId="{BE544B94-EE2A-4EBE-995D-E62312E54FD8}" destId="{D4B92CA7-9B55-489A-AA18-3C3BDA531187}" srcOrd="2" destOrd="0" presId="urn:microsoft.com/office/officeart/2008/layout/HalfCircleOrganizationChart"/>
    <dgm:cxn modelId="{BE8CC453-4067-4A69-B518-69C4E5ADFC78}" type="presParOf" srcId="{BE544B94-EE2A-4EBE-995D-E62312E54FD8}" destId="{4D0E79B5-DB1B-47BE-BB58-D48A4311FC36}" srcOrd="3" destOrd="0" presId="urn:microsoft.com/office/officeart/2008/layout/HalfCircleOrganizationChart"/>
    <dgm:cxn modelId="{0717A1DA-8565-4FFE-806E-01589C7967AD}" type="presParOf" srcId="{F2351ABF-2AA5-4CD4-86E9-3C802C8FD50F}" destId="{EBADFD49-9DBA-4AD7-B2F6-EC4E06B38007}" srcOrd="1" destOrd="0" presId="urn:microsoft.com/office/officeart/2008/layout/HalfCircleOrganizationChart"/>
    <dgm:cxn modelId="{9E5A50B6-585A-472C-AB0F-D2605615123F}" type="presParOf" srcId="{F2351ABF-2AA5-4CD4-86E9-3C802C8FD50F}" destId="{98EADE3E-57E5-4EF1-A6BE-C1A611E1299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F6C29-5A2D-40A5-8DF8-582E4D7366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482648-C253-4019-B1C6-4214B38EFC87}">
      <dgm:prSet custT="1"/>
      <dgm:spPr/>
      <dgm:t>
        <a:bodyPr/>
        <a:lstStyle/>
        <a:p>
          <a:r>
            <a:rPr lang="de-CH" sz="2800"/>
            <a:t>Wann ist der Zeitpunkt?</a:t>
          </a:r>
          <a:endParaRPr lang="en-US" sz="2800"/>
        </a:p>
      </dgm:t>
    </dgm:pt>
    <dgm:pt modelId="{11D2BF09-631C-47B3-8403-20136EE983D6}" type="parTrans" cxnId="{4B5121A0-64C0-45E1-9704-4C03A5A3B6AC}">
      <dgm:prSet/>
      <dgm:spPr/>
      <dgm:t>
        <a:bodyPr/>
        <a:lstStyle/>
        <a:p>
          <a:endParaRPr lang="en-US"/>
        </a:p>
      </dgm:t>
    </dgm:pt>
    <dgm:pt modelId="{8C5B30A1-D60F-46FA-A5FC-764C30E4DF8D}" type="sibTrans" cxnId="{4B5121A0-64C0-45E1-9704-4C03A5A3B6AC}">
      <dgm:prSet/>
      <dgm:spPr/>
      <dgm:t>
        <a:bodyPr/>
        <a:lstStyle/>
        <a:p>
          <a:endParaRPr lang="en-US"/>
        </a:p>
      </dgm:t>
    </dgm:pt>
    <dgm:pt modelId="{5DB0F34C-26E3-4848-A7D6-2B942992B71F}">
      <dgm:prSet custT="1"/>
      <dgm:spPr/>
      <dgm:t>
        <a:bodyPr/>
        <a:lstStyle/>
        <a:p>
          <a:r>
            <a:rPr lang="de-CH" sz="2800" dirty="0"/>
            <a:t>Was wird getestet?</a:t>
          </a:r>
          <a:endParaRPr lang="en-US" sz="2800" dirty="0"/>
        </a:p>
      </dgm:t>
    </dgm:pt>
    <dgm:pt modelId="{B6D70315-387A-4EB4-901D-C93B6A276633}" type="parTrans" cxnId="{E0DE74B2-C96D-4E17-89EC-A4763EE810AB}">
      <dgm:prSet/>
      <dgm:spPr/>
      <dgm:t>
        <a:bodyPr/>
        <a:lstStyle/>
        <a:p>
          <a:endParaRPr lang="en-US"/>
        </a:p>
      </dgm:t>
    </dgm:pt>
    <dgm:pt modelId="{B4CB03A2-F5AE-498A-8344-5C640B898481}" type="sibTrans" cxnId="{E0DE74B2-C96D-4E17-89EC-A4763EE810AB}">
      <dgm:prSet/>
      <dgm:spPr/>
      <dgm:t>
        <a:bodyPr/>
        <a:lstStyle/>
        <a:p>
          <a:endParaRPr lang="en-US"/>
        </a:p>
      </dgm:t>
    </dgm:pt>
    <dgm:pt modelId="{CB83A9E9-2D37-41DC-A32E-AAFA8ADB1964}">
      <dgm:prSet custT="1"/>
      <dgm:spPr/>
      <dgm:t>
        <a:bodyPr/>
        <a:lstStyle/>
        <a:p>
          <a:r>
            <a:rPr lang="de-CH" sz="2800"/>
            <a:t>Wer kontrolliert was an den Türen?</a:t>
          </a:r>
          <a:endParaRPr lang="en-US" sz="2800"/>
        </a:p>
      </dgm:t>
    </dgm:pt>
    <dgm:pt modelId="{C1488CF1-9EEF-4800-ABE2-FDC3713F0A10}" type="parTrans" cxnId="{619B7828-30F3-46FD-B9F2-EF5CC7192EA6}">
      <dgm:prSet/>
      <dgm:spPr/>
      <dgm:t>
        <a:bodyPr/>
        <a:lstStyle/>
        <a:p>
          <a:endParaRPr lang="en-US"/>
        </a:p>
      </dgm:t>
    </dgm:pt>
    <dgm:pt modelId="{6E3EF751-EDCE-4918-A0F3-D517BB116FCD}" type="sibTrans" cxnId="{619B7828-30F3-46FD-B9F2-EF5CC7192EA6}">
      <dgm:prSet/>
      <dgm:spPr/>
      <dgm:t>
        <a:bodyPr/>
        <a:lstStyle/>
        <a:p>
          <a:endParaRPr lang="en-US"/>
        </a:p>
      </dgm:t>
    </dgm:pt>
    <dgm:pt modelId="{423F9C56-ABF4-4777-88BB-CC27273CBF6D}">
      <dgm:prSet custT="1"/>
      <dgm:spPr/>
      <dgm:t>
        <a:bodyPr/>
        <a:lstStyle/>
        <a:p>
          <a:r>
            <a:rPr lang="de-CH" sz="2800" dirty="0"/>
            <a:t>Wer nimmt am Prozess teil?</a:t>
          </a:r>
          <a:endParaRPr lang="en-US" sz="2800" dirty="0"/>
        </a:p>
      </dgm:t>
    </dgm:pt>
    <dgm:pt modelId="{DB8107F2-2899-407C-8430-A8C057C75B94}" type="parTrans" cxnId="{FB70AB78-5708-4D0D-9B51-E3079099D8F3}">
      <dgm:prSet/>
      <dgm:spPr/>
      <dgm:t>
        <a:bodyPr/>
        <a:lstStyle/>
        <a:p>
          <a:endParaRPr lang="en-US"/>
        </a:p>
      </dgm:t>
    </dgm:pt>
    <dgm:pt modelId="{8DD05D60-A3A2-4522-BA0D-212C73962F2D}" type="sibTrans" cxnId="{FB70AB78-5708-4D0D-9B51-E3079099D8F3}">
      <dgm:prSet/>
      <dgm:spPr/>
      <dgm:t>
        <a:bodyPr/>
        <a:lstStyle/>
        <a:p>
          <a:endParaRPr lang="en-US"/>
        </a:p>
      </dgm:t>
    </dgm:pt>
    <dgm:pt modelId="{34C6369E-BF8D-4D4B-BBC9-FC5DD0322B33}">
      <dgm:prSet custT="1"/>
      <dgm:spPr/>
      <dgm:t>
        <a:bodyPr/>
        <a:lstStyle/>
        <a:p>
          <a:r>
            <a:rPr lang="de-CH" sz="2800"/>
            <a:t>Braucht es den Kunden? (Netzwerk etc.)</a:t>
          </a:r>
          <a:endParaRPr lang="en-US" sz="2800"/>
        </a:p>
      </dgm:t>
    </dgm:pt>
    <dgm:pt modelId="{B870FC83-3CFE-4C38-B4B0-E0560379D236}" type="parTrans" cxnId="{FC3B7C0E-3D1A-4FC1-8653-685BD65B47D9}">
      <dgm:prSet/>
      <dgm:spPr/>
      <dgm:t>
        <a:bodyPr/>
        <a:lstStyle/>
        <a:p>
          <a:endParaRPr lang="en-US"/>
        </a:p>
      </dgm:t>
    </dgm:pt>
    <dgm:pt modelId="{534A3DB9-AA60-40EB-A6AE-8D7C467AB280}" type="sibTrans" cxnId="{FC3B7C0E-3D1A-4FC1-8653-685BD65B47D9}">
      <dgm:prSet/>
      <dgm:spPr/>
      <dgm:t>
        <a:bodyPr/>
        <a:lstStyle/>
        <a:p>
          <a:endParaRPr lang="en-US"/>
        </a:p>
      </dgm:t>
    </dgm:pt>
    <dgm:pt modelId="{A00A45FE-2EE9-475C-8EA5-89E2A9EFE097}" type="pres">
      <dgm:prSet presAssocID="{C67F6C29-5A2D-40A5-8DF8-582E4D73660D}" presName="linear" presStyleCnt="0">
        <dgm:presLayoutVars>
          <dgm:animLvl val="lvl"/>
          <dgm:resizeHandles val="exact"/>
        </dgm:presLayoutVars>
      </dgm:prSet>
      <dgm:spPr/>
    </dgm:pt>
    <dgm:pt modelId="{009933C9-C4B0-4516-941B-69DB8AFF178B}" type="pres">
      <dgm:prSet presAssocID="{8B482648-C253-4019-B1C6-4214B38EFC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A72F9C0-992D-44C0-8B9F-ACC5CA469E2A}" type="pres">
      <dgm:prSet presAssocID="{8C5B30A1-D60F-46FA-A5FC-764C30E4DF8D}" presName="spacer" presStyleCnt="0"/>
      <dgm:spPr/>
    </dgm:pt>
    <dgm:pt modelId="{BB0AE5EA-E992-43AB-A3AF-4FEED1B94C15}" type="pres">
      <dgm:prSet presAssocID="{5DB0F34C-26E3-4848-A7D6-2B942992B71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601E7C9-8F95-4C13-93CE-4DB68E2887A3}" type="pres">
      <dgm:prSet presAssocID="{B4CB03A2-F5AE-498A-8344-5C640B898481}" presName="spacer" presStyleCnt="0"/>
      <dgm:spPr/>
    </dgm:pt>
    <dgm:pt modelId="{AE9E19E4-BE74-4D4C-BEEE-94B7094EBF73}" type="pres">
      <dgm:prSet presAssocID="{CB83A9E9-2D37-41DC-A32E-AAFA8ADB196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3CE41ED-BF8D-4F7A-B868-ADD2C2C77CCC}" type="pres">
      <dgm:prSet presAssocID="{6E3EF751-EDCE-4918-A0F3-D517BB116FCD}" presName="spacer" presStyleCnt="0"/>
      <dgm:spPr/>
    </dgm:pt>
    <dgm:pt modelId="{F8754601-14CB-4F45-932C-7150D3D5835A}" type="pres">
      <dgm:prSet presAssocID="{423F9C56-ABF4-4777-88BB-CC27273CBF6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5BFB72-33B3-4F05-A288-4EF1FBF7D359}" type="pres">
      <dgm:prSet presAssocID="{8DD05D60-A3A2-4522-BA0D-212C73962F2D}" presName="spacer" presStyleCnt="0"/>
      <dgm:spPr/>
    </dgm:pt>
    <dgm:pt modelId="{9339008B-8E6C-4B42-B384-98CE926B2940}" type="pres">
      <dgm:prSet presAssocID="{34C6369E-BF8D-4D4B-BBC9-FC5DD0322B3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C3B7C0E-3D1A-4FC1-8653-685BD65B47D9}" srcId="{C67F6C29-5A2D-40A5-8DF8-582E4D73660D}" destId="{34C6369E-BF8D-4D4B-BBC9-FC5DD0322B33}" srcOrd="4" destOrd="0" parTransId="{B870FC83-3CFE-4C38-B4B0-E0560379D236}" sibTransId="{534A3DB9-AA60-40EB-A6AE-8D7C467AB280}"/>
    <dgm:cxn modelId="{BB575C1B-BF21-401C-8459-B2DDBCF07F4F}" type="presOf" srcId="{423F9C56-ABF4-4777-88BB-CC27273CBF6D}" destId="{F8754601-14CB-4F45-932C-7150D3D5835A}" srcOrd="0" destOrd="0" presId="urn:microsoft.com/office/officeart/2005/8/layout/vList2"/>
    <dgm:cxn modelId="{619B7828-30F3-46FD-B9F2-EF5CC7192EA6}" srcId="{C67F6C29-5A2D-40A5-8DF8-582E4D73660D}" destId="{CB83A9E9-2D37-41DC-A32E-AAFA8ADB1964}" srcOrd="2" destOrd="0" parTransId="{C1488CF1-9EEF-4800-ABE2-FDC3713F0A10}" sibTransId="{6E3EF751-EDCE-4918-A0F3-D517BB116FCD}"/>
    <dgm:cxn modelId="{56928C28-424A-429D-B634-204C30C16B04}" type="presOf" srcId="{C67F6C29-5A2D-40A5-8DF8-582E4D73660D}" destId="{A00A45FE-2EE9-475C-8EA5-89E2A9EFE097}" srcOrd="0" destOrd="0" presId="urn:microsoft.com/office/officeart/2005/8/layout/vList2"/>
    <dgm:cxn modelId="{C36A5B6C-0441-4135-A047-3E804FBD4444}" type="presOf" srcId="{5DB0F34C-26E3-4848-A7D6-2B942992B71F}" destId="{BB0AE5EA-E992-43AB-A3AF-4FEED1B94C15}" srcOrd="0" destOrd="0" presId="urn:microsoft.com/office/officeart/2005/8/layout/vList2"/>
    <dgm:cxn modelId="{FB70AB78-5708-4D0D-9B51-E3079099D8F3}" srcId="{C67F6C29-5A2D-40A5-8DF8-582E4D73660D}" destId="{423F9C56-ABF4-4777-88BB-CC27273CBF6D}" srcOrd="3" destOrd="0" parTransId="{DB8107F2-2899-407C-8430-A8C057C75B94}" sibTransId="{8DD05D60-A3A2-4522-BA0D-212C73962F2D}"/>
    <dgm:cxn modelId="{5D482B96-ED3A-42E3-96EC-3748889539C7}" type="presOf" srcId="{8B482648-C253-4019-B1C6-4214B38EFC87}" destId="{009933C9-C4B0-4516-941B-69DB8AFF178B}" srcOrd="0" destOrd="0" presId="urn:microsoft.com/office/officeart/2005/8/layout/vList2"/>
    <dgm:cxn modelId="{4B5121A0-64C0-45E1-9704-4C03A5A3B6AC}" srcId="{C67F6C29-5A2D-40A5-8DF8-582E4D73660D}" destId="{8B482648-C253-4019-B1C6-4214B38EFC87}" srcOrd="0" destOrd="0" parTransId="{11D2BF09-631C-47B3-8403-20136EE983D6}" sibTransId="{8C5B30A1-D60F-46FA-A5FC-764C30E4DF8D}"/>
    <dgm:cxn modelId="{E0DE74B2-C96D-4E17-89EC-A4763EE810AB}" srcId="{C67F6C29-5A2D-40A5-8DF8-582E4D73660D}" destId="{5DB0F34C-26E3-4848-A7D6-2B942992B71F}" srcOrd="1" destOrd="0" parTransId="{B6D70315-387A-4EB4-901D-C93B6A276633}" sibTransId="{B4CB03A2-F5AE-498A-8344-5C640B898481}"/>
    <dgm:cxn modelId="{61BDCEC6-BB6E-4451-A13A-41D9EDB69EAC}" type="presOf" srcId="{34C6369E-BF8D-4D4B-BBC9-FC5DD0322B33}" destId="{9339008B-8E6C-4B42-B384-98CE926B2940}" srcOrd="0" destOrd="0" presId="urn:microsoft.com/office/officeart/2005/8/layout/vList2"/>
    <dgm:cxn modelId="{73ABD7FD-BF98-4759-BC30-B2CFD28307B9}" type="presOf" srcId="{CB83A9E9-2D37-41DC-A32E-AAFA8ADB1964}" destId="{AE9E19E4-BE74-4D4C-BEEE-94B7094EBF73}" srcOrd="0" destOrd="0" presId="urn:microsoft.com/office/officeart/2005/8/layout/vList2"/>
    <dgm:cxn modelId="{3341C158-BB24-4C2D-9E11-07713DCB0FBA}" type="presParOf" srcId="{A00A45FE-2EE9-475C-8EA5-89E2A9EFE097}" destId="{009933C9-C4B0-4516-941B-69DB8AFF178B}" srcOrd="0" destOrd="0" presId="urn:microsoft.com/office/officeart/2005/8/layout/vList2"/>
    <dgm:cxn modelId="{3565EC91-FA57-436A-AE68-39454715EE9D}" type="presParOf" srcId="{A00A45FE-2EE9-475C-8EA5-89E2A9EFE097}" destId="{AA72F9C0-992D-44C0-8B9F-ACC5CA469E2A}" srcOrd="1" destOrd="0" presId="urn:microsoft.com/office/officeart/2005/8/layout/vList2"/>
    <dgm:cxn modelId="{57186F2D-B8DB-4C16-BD17-3D90A7D044FD}" type="presParOf" srcId="{A00A45FE-2EE9-475C-8EA5-89E2A9EFE097}" destId="{BB0AE5EA-E992-43AB-A3AF-4FEED1B94C15}" srcOrd="2" destOrd="0" presId="urn:microsoft.com/office/officeart/2005/8/layout/vList2"/>
    <dgm:cxn modelId="{9AE21635-D784-435F-A608-E3350BE06EC6}" type="presParOf" srcId="{A00A45FE-2EE9-475C-8EA5-89E2A9EFE097}" destId="{9601E7C9-8F95-4C13-93CE-4DB68E2887A3}" srcOrd="3" destOrd="0" presId="urn:microsoft.com/office/officeart/2005/8/layout/vList2"/>
    <dgm:cxn modelId="{DC6296F8-0A94-4AF9-9395-70C03C0599FD}" type="presParOf" srcId="{A00A45FE-2EE9-475C-8EA5-89E2A9EFE097}" destId="{AE9E19E4-BE74-4D4C-BEEE-94B7094EBF73}" srcOrd="4" destOrd="0" presId="urn:microsoft.com/office/officeart/2005/8/layout/vList2"/>
    <dgm:cxn modelId="{64623757-A182-4A61-A14F-A286F8E40BB3}" type="presParOf" srcId="{A00A45FE-2EE9-475C-8EA5-89E2A9EFE097}" destId="{73CE41ED-BF8D-4F7A-B868-ADD2C2C77CCC}" srcOrd="5" destOrd="0" presId="urn:microsoft.com/office/officeart/2005/8/layout/vList2"/>
    <dgm:cxn modelId="{C04D0401-0564-40BC-825A-C1B11D4B0D44}" type="presParOf" srcId="{A00A45FE-2EE9-475C-8EA5-89E2A9EFE097}" destId="{F8754601-14CB-4F45-932C-7150D3D5835A}" srcOrd="6" destOrd="0" presId="urn:microsoft.com/office/officeart/2005/8/layout/vList2"/>
    <dgm:cxn modelId="{1795EC81-A7D9-47FE-ADC1-ACE0CF9A66A5}" type="presParOf" srcId="{A00A45FE-2EE9-475C-8EA5-89E2A9EFE097}" destId="{B25BFB72-33B3-4F05-A288-4EF1FBF7D359}" srcOrd="7" destOrd="0" presId="urn:microsoft.com/office/officeart/2005/8/layout/vList2"/>
    <dgm:cxn modelId="{62F61AC3-E804-4B27-97AC-D46048251146}" type="presParOf" srcId="{A00A45FE-2EE9-475C-8EA5-89E2A9EFE097}" destId="{9339008B-8E6C-4B42-B384-98CE926B294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60057-F22A-410B-9A52-69F5E40CF1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68D07E-DB1E-4DFE-9FCB-6B8FAC3AD224}">
      <dgm:prSet custT="1"/>
      <dgm:spPr/>
      <dgm:t>
        <a:bodyPr/>
        <a:lstStyle/>
        <a:p>
          <a:r>
            <a:rPr lang="de-CH" sz="2800"/>
            <a:t>Wann ist der Zeitpunkt?</a:t>
          </a:r>
          <a:endParaRPr lang="en-US" sz="2800"/>
        </a:p>
      </dgm:t>
    </dgm:pt>
    <dgm:pt modelId="{8BDF78B7-3045-4E90-8548-B4BCC97D0146}" type="parTrans" cxnId="{B38AAC8D-AFCF-4F07-AEB9-C0D34D7C713A}">
      <dgm:prSet/>
      <dgm:spPr/>
      <dgm:t>
        <a:bodyPr/>
        <a:lstStyle/>
        <a:p>
          <a:endParaRPr lang="en-US" sz="2800"/>
        </a:p>
      </dgm:t>
    </dgm:pt>
    <dgm:pt modelId="{6A35EC0D-8029-4844-B3AC-F1F3B4BF48E4}" type="sibTrans" cxnId="{B38AAC8D-AFCF-4F07-AEB9-C0D34D7C713A}">
      <dgm:prSet/>
      <dgm:spPr/>
      <dgm:t>
        <a:bodyPr/>
        <a:lstStyle/>
        <a:p>
          <a:endParaRPr lang="en-US" sz="2800"/>
        </a:p>
      </dgm:t>
    </dgm:pt>
    <dgm:pt modelId="{74B123B7-E18F-4C0C-94B5-D15060562324}">
      <dgm:prSet custT="1"/>
      <dgm:spPr/>
      <dgm:t>
        <a:bodyPr/>
        <a:lstStyle/>
        <a:p>
          <a:r>
            <a:rPr lang="de-CH" sz="2800"/>
            <a:t>Wer organisiert diesen?</a:t>
          </a:r>
          <a:endParaRPr lang="en-US" sz="2800"/>
        </a:p>
      </dgm:t>
    </dgm:pt>
    <dgm:pt modelId="{8195AF07-453F-4B4C-A15A-476344E39939}" type="parTrans" cxnId="{761916E6-92AC-4DF3-8BC6-4D7BB8C2C991}">
      <dgm:prSet/>
      <dgm:spPr/>
      <dgm:t>
        <a:bodyPr/>
        <a:lstStyle/>
        <a:p>
          <a:endParaRPr lang="en-US" sz="2800"/>
        </a:p>
      </dgm:t>
    </dgm:pt>
    <dgm:pt modelId="{AF93CAFD-F82C-4FF1-8D6B-13071268B06D}" type="sibTrans" cxnId="{761916E6-92AC-4DF3-8BC6-4D7BB8C2C991}">
      <dgm:prSet/>
      <dgm:spPr/>
      <dgm:t>
        <a:bodyPr/>
        <a:lstStyle/>
        <a:p>
          <a:endParaRPr lang="en-US" sz="2800"/>
        </a:p>
      </dgm:t>
    </dgm:pt>
    <dgm:pt modelId="{D2204384-DACB-459A-8BFA-81B90F9572CC}">
      <dgm:prSet custT="1"/>
      <dgm:spPr/>
      <dgm:t>
        <a:bodyPr/>
        <a:lstStyle/>
        <a:p>
          <a:r>
            <a:rPr lang="de-CH" sz="2800"/>
            <a:t>Gibt es eine oder mehrere Abnahmen?</a:t>
          </a:r>
          <a:endParaRPr lang="en-US" sz="2800"/>
        </a:p>
      </dgm:t>
    </dgm:pt>
    <dgm:pt modelId="{914E4B9E-DBC9-427E-AB43-77F45B232320}" type="parTrans" cxnId="{27BFD1D1-F0CD-49A2-B7B3-BA555A19DC1C}">
      <dgm:prSet/>
      <dgm:spPr/>
      <dgm:t>
        <a:bodyPr/>
        <a:lstStyle/>
        <a:p>
          <a:endParaRPr lang="en-US" sz="2800"/>
        </a:p>
      </dgm:t>
    </dgm:pt>
    <dgm:pt modelId="{DB032F2C-671B-4B6D-B951-EBFCF8A773EF}" type="sibTrans" cxnId="{27BFD1D1-F0CD-49A2-B7B3-BA555A19DC1C}">
      <dgm:prSet/>
      <dgm:spPr/>
      <dgm:t>
        <a:bodyPr/>
        <a:lstStyle/>
        <a:p>
          <a:endParaRPr lang="en-US" sz="2800"/>
        </a:p>
      </dgm:t>
    </dgm:pt>
    <dgm:pt modelId="{36F6C6BC-5394-483F-A61D-52F95B12D0FB}">
      <dgm:prSet custT="1"/>
      <dgm:spPr/>
      <dgm:t>
        <a:bodyPr/>
        <a:lstStyle/>
        <a:p>
          <a:r>
            <a:rPr lang="de-CH" sz="2800"/>
            <a:t>Wer nimmt am Prozess teil?</a:t>
          </a:r>
          <a:endParaRPr lang="en-US" sz="2800"/>
        </a:p>
      </dgm:t>
    </dgm:pt>
    <dgm:pt modelId="{5BF5E01A-81DA-451A-8E71-A9144DE7A1C5}" type="parTrans" cxnId="{02EF7849-496F-4ACE-B654-80F8041F60A5}">
      <dgm:prSet/>
      <dgm:spPr/>
      <dgm:t>
        <a:bodyPr/>
        <a:lstStyle/>
        <a:p>
          <a:endParaRPr lang="en-US" sz="2800"/>
        </a:p>
      </dgm:t>
    </dgm:pt>
    <dgm:pt modelId="{536F2A23-B7EA-4EA0-BB51-90253B9D9806}" type="sibTrans" cxnId="{02EF7849-496F-4ACE-B654-80F8041F60A5}">
      <dgm:prSet/>
      <dgm:spPr/>
      <dgm:t>
        <a:bodyPr/>
        <a:lstStyle/>
        <a:p>
          <a:endParaRPr lang="en-US" sz="2800"/>
        </a:p>
      </dgm:t>
    </dgm:pt>
    <dgm:pt modelId="{7C16E0B5-0797-439B-A8BC-DC07A5700685}" type="pres">
      <dgm:prSet presAssocID="{BB760057-F22A-410B-9A52-69F5E40CF114}" presName="linear" presStyleCnt="0">
        <dgm:presLayoutVars>
          <dgm:animLvl val="lvl"/>
          <dgm:resizeHandles val="exact"/>
        </dgm:presLayoutVars>
      </dgm:prSet>
      <dgm:spPr/>
    </dgm:pt>
    <dgm:pt modelId="{C19D7D89-7FE3-4AC5-9B4A-A125D8B4752C}" type="pres">
      <dgm:prSet presAssocID="{3068D07E-DB1E-4DFE-9FCB-6B8FAC3AD2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7A29E7-2D4B-4CFE-94FF-39DBFEDB8D57}" type="pres">
      <dgm:prSet presAssocID="{6A35EC0D-8029-4844-B3AC-F1F3B4BF48E4}" presName="spacer" presStyleCnt="0"/>
      <dgm:spPr/>
    </dgm:pt>
    <dgm:pt modelId="{8B24C003-48C9-4635-AED7-F726A12D78B7}" type="pres">
      <dgm:prSet presAssocID="{74B123B7-E18F-4C0C-94B5-D150605623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08BE47-8369-41E7-B5E8-96FD2C32B5CF}" type="pres">
      <dgm:prSet presAssocID="{AF93CAFD-F82C-4FF1-8D6B-13071268B06D}" presName="spacer" presStyleCnt="0"/>
      <dgm:spPr/>
    </dgm:pt>
    <dgm:pt modelId="{29600D4A-AA94-4461-A334-038CBFEA3325}" type="pres">
      <dgm:prSet presAssocID="{D2204384-DACB-459A-8BFA-81B90F9572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0BCBBE9-5308-42B6-B534-DC68C2081757}" type="pres">
      <dgm:prSet presAssocID="{DB032F2C-671B-4B6D-B951-EBFCF8A773EF}" presName="spacer" presStyleCnt="0"/>
      <dgm:spPr/>
    </dgm:pt>
    <dgm:pt modelId="{70F404AA-2FA3-41A9-ABEC-72DC524A4443}" type="pres">
      <dgm:prSet presAssocID="{36F6C6BC-5394-483F-A61D-52F95B12D0F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A5A0047-0690-4A89-A490-CC959F709040}" type="presOf" srcId="{36F6C6BC-5394-483F-A61D-52F95B12D0FB}" destId="{70F404AA-2FA3-41A9-ABEC-72DC524A4443}" srcOrd="0" destOrd="0" presId="urn:microsoft.com/office/officeart/2005/8/layout/vList2"/>
    <dgm:cxn modelId="{02EF7849-496F-4ACE-B654-80F8041F60A5}" srcId="{BB760057-F22A-410B-9A52-69F5E40CF114}" destId="{36F6C6BC-5394-483F-A61D-52F95B12D0FB}" srcOrd="3" destOrd="0" parTransId="{5BF5E01A-81DA-451A-8E71-A9144DE7A1C5}" sibTransId="{536F2A23-B7EA-4EA0-BB51-90253B9D9806}"/>
    <dgm:cxn modelId="{DEFD1572-A3EA-44E1-B424-419F0E2FFAE9}" type="presOf" srcId="{74B123B7-E18F-4C0C-94B5-D15060562324}" destId="{8B24C003-48C9-4635-AED7-F726A12D78B7}" srcOrd="0" destOrd="0" presId="urn:microsoft.com/office/officeart/2005/8/layout/vList2"/>
    <dgm:cxn modelId="{4F88CF78-C39C-4AC5-BCF0-18B9337E6E13}" type="presOf" srcId="{BB760057-F22A-410B-9A52-69F5E40CF114}" destId="{7C16E0B5-0797-439B-A8BC-DC07A5700685}" srcOrd="0" destOrd="0" presId="urn:microsoft.com/office/officeart/2005/8/layout/vList2"/>
    <dgm:cxn modelId="{C0FFEB59-5156-44D0-801E-558D6E162F70}" type="presOf" srcId="{3068D07E-DB1E-4DFE-9FCB-6B8FAC3AD224}" destId="{C19D7D89-7FE3-4AC5-9B4A-A125D8B4752C}" srcOrd="0" destOrd="0" presId="urn:microsoft.com/office/officeart/2005/8/layout/vList2"/>
    <dgm:cxn modelId="{B38AAC8D-AFCF-4F07-AEB9-C0D34D7C713A}" srcId="{BB760057-F22A-410B-9A52-69F5E40CF114}" destId="{3068D07E-DB1E-4DFE-9FCB-6B8FAC3AD224}" srcOrd="0" destOrd="0" parTransId="{8BDF78B7-3045-4E90-8548-B4BCC97D0146}" sibTransId="{6A35EC0D-8029-4844-B3AC-F1F3B4BF48E4}"/>
    <dgm:cxn modelId="{F68D72C6-607B-491B-A193-9B3D18D3073A}" type="presOf" srcId="{D2204384-DACB-459A-8BFA-81B90F9572CC}" destId="{29600D4A-AA94-4461-A334-038CBFEA3325}" srcOrd="0" destOrd="0" presId="urn:microsoft.com/office/officeart/2005/8/layout/vList2"/>
    <dgm:cxn modelId="{27BFD1D1-F0CD-49A2-B7B3-BA555A19DC1C}" srcId="{BB760057-F22A-410B-9A52-69F5E40CF114}" destId="{D2204384-DACB-459A-8BFA-81B90F9572CC}" srcOrd="2" destOrd="0" parTransId="{914E4B9E-DBC9-427E-AB43-77F45B232320}" sibTransId="{DB032F2C-671B-4B6D-B951-EBFCF8A773EF}"/>
    <dgm:cxn modelId="{761916E6-92AC-4DF3-8BC6-4D7BB8C2C991}" srcId="{BB760057-F22A-410B-9A52-69F5E40CF114}" destId="{74B123B7-E18F-4C0C-94B5-D15060562324}" srcOrd="1" destOrd="0" parTransId="{8195AF07-453F-4B4C-A15A-476344E39939}" sibTransId="{AF93CAFD-F82C-4FF1-8D6B-13071268B06D}"/>
    <dgm:cxn modelId="{4905605D-E08F-4AAB-8548-0C3AF36996C3}" type="presParOf" srcId="{7C16E0B5-0797-439B-A8BC-DC07A5700685}" destId="{C19D7D89-7FE3-4AC5-9B4A-A125D8B4752C}" srcOrd="0" destOrd="0" presId="urn:microsoft.com/office/officeart/2005/8/layout/vList2"/>
    <dgm:cxn modelId="{C68149AF-3B53-45A9-8E63-48FE9110C575}" type="presParOf" srcId="{7C16E0B5-0797-439B-A8BC-DC07A5700685}" destId="{0B7A29E7-2D4B-4CFE-94FF-39DBFEDB8D57}" srcOrd="1" destOrd="0" presId="urn:microsoft.com/office/officeart/2005/8/layout/vList2"/>
    <dgm:cxn modelId="{52062A9F-F6D7-4C9C-A5CE-C2DCDD8076A4}" type="presParOf" srcId="{7C16E0B5-0797-439B-A8BC-DC07A5700685}" destId="{8B24C003-48C9-4635-AED7-F726A12D78B7}" srcOrd="2" destOrd="0" presId="urn:microsoft.com/office/officeart/2005/8/layout/vList2"/>
    <dgm:cxn modelId="{9F71B64A-C154-4164-969E-DD3C2F3C8DDC}" type="presParOf" srcId="{7C16E0B5-0797-439B-A8BC-DC07A5700685}" destId="{D008BE47-8369-41E7-B5E8-96FD2C32B5CF}" srcOrd="3" destOrd="0" presId="urn:microsoft.com/office/officeart/2005/8/layout/vList2"/>
    <dgm:cxn modelId="{5AB9E415-40CB-4BD2-BD61-7F718A5F39FF}" type="presParOf" srcId="{7C16E0B5-0797-439B-A8BC-DC07A5700685}" destId="{29600D4A-AA94-4461-A334-038CBFEA3325}" srcOrd="4" destOrd="0" presId="urn:microsoft.com/office/officeart/2005/8/layout/vList2"/>
    <dgm:cxn modelId="{B772263E-88DE-4F95-AE90-8E32EBCE61F8}" type="presParOf" srcId="{7C16E0B5-0797-439B-A8BC-DC07A5700685}" destId="{B0BCBBE9-5308-42B6-B534-DC68C2081757}" srcOrd="5" destOrd="0" presId="urn:microsoft.com/office/officeart/2005/8/layout/vList2"/>
    <dgm:cxn modelId="{67C2AE96-98F3-4B4F-B20E-1AA29983007A}" type="presParOf" srcId="{7C16E0B5-0797-439B-A8BC-DC07A5700685}" destId="{70F404AA-2FA3-41A9-ABEC-72DC524A44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0A128-6513-4BD4-914A-0833F9D515D9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A0212E-97A1-4869-B23B-09D119989585}">
      <dgm:prSet custT="1"/>
      <dgm:spPr/>
      <dgm:t>
        <a:bodyPr/>
        <a:lstStyle/>
        <a:p>
          <a:r>
            <a:rPr lang="de-CH" sz="2800" dirty="0"/>
            <a:t>Bei Lieferung der Komponenten</a:t>
          </a:r>
          <a:endParaRPr lang="en-US" sz="2800" dirty="0"/>
        </a:p>
      </dgm:t>
    </dgm:pt>
    <dgm:pt modelId="{F3C9B9F6-11BD-4947-BD4D-88AEE3F641FE}" type="parTrans" cxnId="{43D7F3BF-68D9-4096-9FF1-3EA67A37B4F4}">
      <dgm:prSet/>
      <dgm:spPr/>
      <dgm:t>
        <a:bodyPr/>
        <a:lstStyle/>
        <a:p>
          <a:endParaRPr lang="en-US" sz="2400"/>
        </a:p>
      </dgm:t>
    </dgm:pt>
    <dgm:pt modelId="{F2F3F290-9393-47DE-8C45-93D1E05859FC}" type="sibTrans" cxnId="{43D7F3BF-68D9-4096-9FF1-3EA67A37B4F4}">
      <dgm:prSet/>
      <dgm:spPr/>
      <dgm:t>
        <a:bodyPr/>
        <a:lstStyle/>
        <a:p>
          <a:endParaRPr lang="en-US" sz="2400"/>
        </a:p>
      </dgm:t>
    </dgm:pt>
    <dgm:pt modelId="{234EF39B-F5E8-4BA8-B681-21EB6101A4E2}">
      <dgm:prSet custT="1"/>
      <dgm:spPr/>
      <dgm:t>
        <a:bodyPr/>
        <a:lstStyle/>
        <a:p>
          <a:r>
            <a:rPr lang="de-CH" sz="2800" dirty="0"/>
            <a:t>Bei Abnahme mit dem Lieferanten</a:t>
          </a:r>
          <a:endParaRPr lang="en-US" sz="2800" dirty="0"/>
        </a:p>
      </dgm:t>
    </dgm:pt>
    <dgm:pt modelId="{1F0459B3-E457-405A-9D37-8CBCE7A19419}" type="parTrans" cxnId="{47570873-D127-45DE-9014-0DDFCC7FE0F0}">
      <dgm:prSet/>
      <dgm:spPr/>
      <dgm:t>
        <a:bodyPr/>
        <a:lstStyle/>
        <a:p>
          <a:endParaRPr lang="en-US" sz="2400"/>
        </a:p>
      </dgm:t>
    </dgm:pt>
    <dgm:pt modelId="{4218EC54-F0BE-439A-8BD4-E24B7316D5F0}" type="sibTrans" cxnId="{47570873-D127-45DE-9014-0DDFCC7FE0F0}">
      <dgm:prSet/>
      <dgm:spPr/>
      <dgm:t>
        <a:bodyPr/>
        <a:lstStyle/>
        <a:p>
          <a:endParaRPr lang="en-US" sz="2400"/>
        </a:p>
      </dgm:t>
    </dgm:pt>
    <dgm:pt modelId="{3574CCF3-BB21-4E05-AAE0-6691043912D0}">
      <dgm:prSet custT="1"/>
      <dgm:spPr/>
      <dgm:t>
        <a:bodyPr/>
        <a:lstStyle/>
        <a:p>
          <a:r>
            <a:rPr lang="de-CH" sz="2800" dirty="0"/>
            <a:t>Bei Übergabe des Werkes an die Nutzer</a:t>
          </a:r>
          <a:endParaRPr lang="en-US" sz="2800" dirty="0"/>
        </a:p>
      </dgm:t>
    </dgm:pt>
    <dgm:pt modelId="{C8DE4B6E-CFFE-4D2E-974E-E0FE48FF859F}" type="parTrans" cxnId="{5AB828D7-CD41-4E7C-A5BC-1ECFD647643E}">
      <dgm:prSet/>
      <dgm:spPr/>
      <dgm:t>
        <a:bodyPr/>
        <a:lstStyle/>
        <a:p>
          <a:endParaRPr lang="en-US" sz="2400"/>
        </a:p>
      </dgm:t>
    </dgm:pt>
    <dgm:pt modelId="{C1296ED8-007A-45E6-B5AC-28E4A5380012}" type="sibTrans" cxnId="{5AB828D7-CD41-4E7C-A5BC-1ECFD647643E}">
      <dgm:prSet/>
      <dgm:spPr/>
      <dgm:t>
        <a:bodyPr/>
        <a:lstStyle/>
        <a:p>
          <a:endParaRPr lang="en-US" sz="2400"/>
        </a:p>
      </dgm:t>
    </dgm:pt>
    <dgm:pt modelId="{93B4C4CB-7779-4491-BACA-1530B411415E}" type="pres">
      <dgm:prSet presAssocID="{6C20A128-6513-4BD4-914A-0833F9D515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BB7BFE-9856-4647-9348-16F5FAFF5658}" type="pres">
      <dgm:prSet presAssocID="{64A0212E-97A1-4869-B23B-09D119989585}" presName="hierRoot1" presStyleCnt="0"/>
      <dgm:spPr/>
    </dgm:pt>
    <dgm:pt modelId="{759FFC9D-BC09-4313-A9BA-30ED99BBCEDB}" type="pres">
      <dgm:prSet presAssocID="{64A0212E-97A1-4869-B23B-09D119989585}" presName="composite" presStyleCnt="0"/>
      <dgm:spPr/>
    </dgm:pt>
    <dgm:pt modelId="{F7B4F9A7-6DE8-4A02-A1DA-66C6F2C2A3F7}" type="pres">
      <dgm:prSet presAssocID="{64A0212E-97A1-4869-B23B-09D119989585}" presName="image" presStyleLbl="node0" presStyleIdx="0" presStyleCnt="3" custScaleX="66720" custScaleY="66720"/>
      <dgm:spPr/>
    </dgm:pt>
    <dgm:pt modelId="{A8E2CDA6-9728-47F7-A4B0-346281EAD28C}" type="pres">
      <dgm:prSet presAssocID="{64A0212E-97A1-4869-B23B-09D119989585}" presName="text" presStyleLbl="revTx" presStyleIdx="0" presStyleCnt="3" custScaleX="116635">
        <dgm:presLayoutVars>
          <dgm:chPref val="3"/>
        </dgm:presLayoutVars>
      </dgm:prSet>
      <dgm:spPr/>
    </dgm:pt>
    <dgm:pt modelId="{08EBA2E6-70AE-40D5-99DB-48F580C771C8}" type="pres">
      <dgm:prSet presAssocID="{64A0212E-97A1-4869-B23B-09D119989585}" presName="hierChild2" presStyleCnt="0"/>
      <dgm:spPr/>
    </dgm:pt>
    <dgm:pt modelId="{57492D3F-7FFD-404C-A69A-CB121A5D4B3B}" type="pres">
      <dgm:prSet presAssocID="{234EF39B-F5E8-4BA8-B681-21EB6101A4E2}" presName="hierRoot1" presStyleCnt="0"/>
      <dgm:spPr/>
    </dgm:pt>
    <dgm:pt modelId="{B93782C0-7AFE-496A-BE3B-530F53AA6A6A}" type="pres">
      <dgm:prSet presAssocID="{234EF39B-F5E8-4BA8-B681-21EB6101A4E2}" presName="composite" presStyleCnt="0"/>
      <dgm:spPr/>
    </dgm:pt>
    <dgm:pt modelId="{AC2C6E7E-E93F-41A1-A892-413959C9F7E4}" type="pres">
      <dgm:prSet presAssocID="{234EF39B-F5E8-4BA8-B681-21EB6101A4E2}" presName="image" presStyleLbl="node0" presStyleIdx="1" presStyleCnt="3" custScaleX="65392" custScaleY="65392"/>
      <dgm:spPr/>
    </dgm:pt>
    <dgm:pt modelId="{A3026D64-F98D-4437-8C53-E53BE1925157}" type="pres">
      <dgm:prSet presAssocID="{234EF39B-F5E8-4BA8-B681-21EB6101A4E2}" presName="text" presStyleLbl="revTx" presStyleIdx="1" presStyleCnt="3" custScaleX="116691">
        <dgm:presLayoutVars>
          <dgm:chPref val="3"/>
        </dgm:presLayoutVars>
      </dgm:prSet>
      <dgm:spPr/>
    </dgm:pt>
    <dgm:pt modelId="{A4E1055B-F922-4ABA-8FDF-626440A4492F}" type="pres">
      <dgm:prSet presAssocID="{234EF39B-F5E8-4BA8-B681-21EB6101A4E2}" presName="hierChild2" presStyleCnt="0"/>
      <dgm:spPr/>
    </dgm:pt>
    <dgm:pt modelId="{6FCF224D-854D-4D7A-B430-B4A7F04B59F4}" type="pres">
      <dgm:prSet presAssocID="{3574CCF3-BB21-4E05-AAE0-6691043912D0}" presName="hierRoot1" presStyleCnt="0"/>
      <dgm:spPr/>
    </dgm:pt>
    <dgm:pt modelId="{DD421F70-A386-4858-AF2B-3A634B702712}" type="pres">
      <dgm:prSet presAssocID="{3574CCF3-BB21-4E05-AAE0-6691043912D0}" presName="composite" presStyleCnt="0"/>
      <dgm:spPr/>
    </dgm:pt>
    <dgm:pt modelId="{796AF3B1-49FF-4147-A7B5-5DEF797D23EF}" type="pres">
      <dgm:prSet presAssocID="{3574CCF3-BB21-4E05-AAE0-6691043912D0}" presName="image" presStyleLbl="node0" presStyleIdx="2" presStyleCnt="3" custScaleX="63923" custScaleY="63923"/>
      <dgm:spPr/>
    </dgm:pt>
    <dgm:pt modelId="{01A04F0E-FA3A-45DF-A719-CD0CEEABA970}" type="pres">
      <dgm:prSet presAssocID="{3574CCF3-BB21-4E05-AAE0-6691043912D0}" presName="text" presStyleLbl="revTx" presStyleIdx="2" presStyleCnt="3" custScaleX="114831">
        <dgm:presLayoutVars>
          <dgm:chPref val="3"/>
        </dgm:presLayoutVars>
      </dgm:prSet>
      <dgm:spPr/>
    </dgm:pt>
    <dgm:pt modelId="{19B77179-D7D1-4016-A178-8F9E4124E802}" type="pres">
      <dgm:prSet presAssocID="{3574CCF3-BB21-4E05-AAE0-6691043912D0}" presName="hierChild2" presStyleCnt="0"/>
      <dgm:spPr/>
    </dgm:pt>
  </dgm:ptLst>
  <dgm:cxnLst>
    <dgm:cxn modelId="{84609210-F1C2-4096-AED1-08F58DCB3C4E}" type="presOf" srcId="{3574CCF3-BB21-4E05-AAE0-6691043912D0}" destId="{01A04F0E-FA3A-45DF-A719-CD0CEEABA970}" srcOrd="0" destOrd="0" presId="urn:microsoft.com/office/officeart/2009/layout/CirclePictureHierarchy"/>
    <dgm:cxn modelId="{F20D5C2E-1855-4DC1-A898-AEAE48874E1A}" type="presOf" srcId="{234EF39B-F5E8-4BA8-B681-21EB6101A4E2}" destId="{A3026D64-F98D-4437-8C53-E53BE1925157}" srcOrd="0" destOrd="0" presId="urn:microsoft.com/office/officeart/2009/layout/CirclePictureHierarchy"/>
    <dgm:cxn modelId="{C4475F51-077A-47A7-9497-D5CC4F0F1070}" type="presOf" srcId="{6C20A128-6513-4BD4-914A-0833F9D515D9}" destId="{93B4C4CB-7779-4491-BACA-1530B411415E}" srcOrd="0" destOrd="0" presId="urn:microsoft.com/office/officeart/2009/layout/CirclePictureHierarchy"/>
    <dgm:cxn modelId="{47570873-D127-45DE-9014-0DDFCC7FE0F0}" srcId="{6C20A128-6513-4BD4-914A-0833F9D515D9}" destId="{234EF39B-F5E8-4BA8-B681-21EB6101A4E2}" srcOrd="1" destOrd="0" parTransId="{1F0459B3-E457-405A-9D37-8CBCE7A19419}" sibTransId="{4218EC54-F0BE-439A-8BD4-E24B7316D5F0}"/>
    <dgm:cxn modelId="{43D7F3BF-68D9-4096-9FF1-3EA67A37B4F4}" srcId="{6C20A128-6513-4BD4-914A-0833F9D515D9}" destId="{64A0212E-97A1-4869-B23B-09D119989585}" srcOrd="0" destOrd="0" parTransId="{F3C9B9F6-11BD-4947-BD4D-88AEE3F641FE}" sibTransId="{F2F3F290-9393-47DE-8C45-93D1E05859FC}"/>
    <dgm:cxn modelId="{4F06AFD2-D251-4574-9124-F7D9D64CAAE1}" type="presOf" srcId="{64A0212E-97A1-4869-B23B-09D119989585}" destId="{A8E2CDA6-9728-47F7-A4B0-346281EAD28C}" srcOrd="0" destOrd="0" presId="urn:microsoft.com/office/officeart/2009/layout/CirclePictureHierarchy"/>
    <dgm:cxn modelId="{5AB828D7-CD41-4E7C-A5BC-1ECFD647643E}" srcId="{6C20A128-6513-4BD4-914A-0833F9D515D9}" destId="{3574CCF3-BB21-4E05-AAE0-6691043912D0}" srcOrd="2" destOrd="0" parTransId="{C8DE4B6E-CFFE-4D2E-974E-E0FE48FF859F}" sibTransId="{C1296ED8-007A-45E6-B5AC-28E4A5380012}"/>
    <dgm:cxn modelId="{E622BD1F-8F8E-4343-8A86-6925837736D4}" type="presParOf" srcId="{93B4C4CB-7779-4491-BACA-1530B411415E}" destId="{68BB7BFE-9856-4647-9348-16F5FAFF5658}" srcOrd="0" destOrd="0" presId="urn:microsoft.com/office/officeart/2009/layout/CirclePictureHierarchy"/>
    <dgm:cxn modelId="{374665A1-873A-48F0-804B-2009B022424C}" type="presParOf" srcId="{68BB7BFE-9856-4647-9348-16F5FAFF5658}" destId="{759FFC9D-BC09-4313-A9BA-30ED99BBCEDB}" srcOrd="0" destOrd="0" presId="urn:microsoft.com/office/officeart/2009/layout/CirclePictureHierarchy"/>
    <dgm:cxn modelId="{0043B448-A400-4E4E-A222-07C9A3975715}" type="presParOf" srcId="{759FFC9D-BC09-4313-A9BA-30ED99BBCEDB}" destId="{F7B4F9A7-6DE8-4A02-A1DA-66C6F2C2A3F7}" srcOrd="0" destOrd="0" presId="urn:microsoft.com/office/officeart/2009/layout/CirclePictureHierarchy"/>
    <dgm:cxn modelId="{740326A3-B569-49D1-B55F-760D1751C5DF}" type="presParOf" srcId="{759FFC9D-BC09-4313-A9BA-30ED99BBCEDB}" destId="{A8E2CDA6-9728-47F7-A4B0-346281EAD28C}" srcOrd="1" destOrd="0" presId="urn:microsoft.com/office/officeart/2009/layout/CirclePictureHierarchy"/>
    <dgm:cxn modelId="{20F62424-FEC2-4E90-8768-779D6E398AFB}" type="presParOf" srcId="{68BB7BFE-9856-4647-9348-16F5FAFF5658}" destId="{08EBA2E6-70AE-40D5-99DB-48F580C771C8}" srcOrd="1" destOrd="0" presId="urn:microsoft.com/office/officeart/2009/layout/CirclePictureHierarchy"/>
    <dgm:cxn modelId="{E71BFC4C-CEB2-440F-98B3-C3759255D7E5}" type="presParOf" srcId="{93B4C4CB-7779-4491-BACA-1530B411415E}" destId="{57492D3F-7FFD-404C-A69A-CB121A5D4B3B}" srcOrd="1" destOrd="0" presId="urn:microsoft.com/office/officeart/2009/layout/CirclePictureHierarchy"/>
    <dgm:cxn modelId="{09CB67AD-639A-4457-B9BC-2A83CBE901F8}" type="presParOf" srcId="{57492D3F-7FFD-404C-A69A-CB121A5D4B3B}" destId="{B93782C0-7AFE-496A-BE3B-530F53AA6A6A}" srcOrd="0" destOrd="0" presId="urn:microsoft.com/office/officeart/2009/layout/CirclePictureHierarchy"/>
    <dgm:cxn modelId="{EBD7BA07-36A8-45C0-998F-8D2C96F57AF0}" type="presParOf" srcId="{B93782C0-7AFE-496A-BE3B-530F53AA6A6A}" destId="{AC2C6E7E-E93F-41A1-A892-413959C9F7E4}" srcOrd="0" destOrd="0" presId="urn:microsoft.com/office/officeart/2009/layout/CirclePictureHierarchy"/>
    <dgm:cxn modelId="{87C47CC7-69D0-44A3-9C81-73A9F324A007}" type="presParOf" srcId="{B93782C0-7AFE-496A-BE3B-530F53AA6A6A}" destId="{A3026D64-F98D-4437-8C53-E53BE1925157}" srcOrd="1" destOrd="0" presId="urn:microsoft.com/office/officeart/2009/layout/CirclePictureHierarchy"/>
    <dgm:cxn modelId="{52BB4629-4222-47E9-8515-FA3E11DC8211}" type="presParOf" srcId="{57492D3F-7FFD-404C-A69A-CB121A5D4B3B}" destId="{A4E1055B-F922-4ABA-8FDF-626440A4492F}" srcOrd="1" destOrd="0" presId="urn:microsoft.com/office/officeart/2009/layout/CirclePictureHierarchy"/>
    <dgm:cxn modelId="{5932B40D-710C-4CE9-88EA-1DA7387C2515}" type="presParOf" srcId="{93B4C4CB-7779-4491-BACA-1530B411415E}" destId="{6FCF224D-854D-4D7A-B430-B4A7F04B59F4}" srcOrd="2" destOrd="0" presId="urn:microsoft.com/office/officeart/2009/layout/CirclePictureHierarchy"/>
    <dgm:cxn modelId="{846D6A31-701A-4BF1-A3A6-510BDA9C193B}" type="presParOf" srcId="{6FCF224D-854D-4D7A-B430-B4A7F04B59F4}" destId="{DD421F70-A386-4858-AF2B-3A634B702712}" srcOrd="0" destOrd="0" presId="urn:microsoft.com/office/officeart/2009/layout/CirclePictureHierarchy"/>
    <dgm:cxn modelId="{13524918-E7A1-45C0-A6F9-11C637D30D65}" type="presParOf" srcId="{DD421F70-A386-4858-AF2B-3A634B702712}" destId="{796AF3B1-49FF-4147-A7B5-5DEF797D23EF}" srcOrd="0" destOrd="0" presId="urn:microsoft.com/office/officeart/2009/layout/CirclePictureHierarchy"/>
    <dgm:cxn modelId="{7EA50D21-1107-4961-B630-B2FC4581A850}" type="presParOf" srcId="{DD421F70-A386-4858-AF2B-3A634B702712}" destId="{01A04F0E-FA3A-45DF-A719-CD0CEEABA970}" srcOrd="1" destOrd="0" presId="urn:microsoft.com/office/officeart/2009/layout/CirclePictureHierarchy"/>
    <dgm:cxn modelId="{6A494EAF-B6E4-43AE-84E6-563851E13F15}" type="presParOf" srcId="{6FCF224D-854D-4D7A-B430-B4A7F04B59F4}" destId="{19B77179-D7D1-4016-A178-8F9E4124E80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99A466-2375-429A-81EB-320633FD257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D1C29E-F2D3-4A47-ABBE-6F3A5B0FF10C}">
      <dgm:prSet custT="1"/>
      <dgm:spPr/>
      <dgm:t>
        <a:bodyPr/>
        <a:lstStyle/>
        <a:p>
          <a:r>
            <a:rPr lang="de-CH" sz="2800"/>
            <a:t>Schnittstellen sind frühzeitig zu klären</a:t>
          </a:r>
          <a:endParaRPr lang="en-US" sz="2800"/>
        </a:p>
      </dgm:t>
    </dgm:pt>
    <dgm:pt modelId="{225634D4-975C-4BDB-B29F-3E9F4A43528B}" type="parTrans" cxnId="{16CF8974-728A-4AAE-B52B-0ED5BF79E6DE}">
      <dgm:prSet/>
      <dgm:spPr/>
      <dgm:t>
        <a:bodyPr/>
        <a:lstStyle/>
        <a:p>
          <a:endParaRPr lang="en-US" sz="2800"/>
        </a:p>
      </dgm:t>
    </dgm:pt>
    <dgm:pt modelId="{13ACB10F-8A87-464E-AA18-A92BE6083E8D}" type="sibTrans" cxnId="{16CF8974-728A-4AAE-B52B-0ED5BF79E6DE}">
      <dgm:prSet/>
      <dgm:spPr/>
      <dgm:t>
        <a:bodyPr/>
        <a:lstStyle/>
        <a:p>
          <a:endParaRPr lang="en-US" sz="2800"/>
        </a:p>
      </dgm:t>
    </dgm:pt>
    <dgm:pt modelId="{BBDF4047-B280-4F1A-82A4-03BD0BBC5838}">
      <dgm:prSet custT="1"/>
      <dgm:spPr/>
      <dgm:t>
        <a:bodyPr/>
        <a:lstStyle/>
        <a:p>
          <a:r>
            <a:rPr lang="de-CH" sz="2800"/>
            <a:t>Es gib nicht «DIE» Lösung</a:t>
          </a:r>
          <a:endParaRPr lang="en-US" sz="2800"/>
        </a:p>
      </dgm:t>
    </dgm:pt>
    <dgm:pt modelId="{A5B2CB0C-1B5D-4E03-A805-AC843CC798DC}" type="parTrans" cxnId="{44B4D73B-CD00-42A2-9D0D-D7A3F6512B88}">
      <dgm:prSet/>
      <dgm:spPr/>
      <dgm:t>
        <a:bodyPr/>
        <a:lstStyle/>
        <a:p>
          <a:endParaRPr lang="en-US" sz="2800"/>
        </a:p>
      </dgm:t>
    </dgm:pt>
    <dgm:pt modelId="{F13C293F-457A-4A30-9873-79ECC76053A5}" type="sibTrans" cxnId="{44B4D73B-CD00-42A2-9D0D-D7A3F6512B88}">
      <dgm:prSet/>
      <dgm:spPr/>
      <dgm:t>
        <a:bodyPr/>
        <a:lstStyle/>
        <a:p>
          <a:endParaRPr lang="en-US" sz="2800"/>
        </a:p>
      </dgm:t>
    </dgm:pt>
    <dgm:pt modelId="{25963D9A-E94B-49C3-9A4B-51949975A139}">
      <dgm:prSet custT="1"/>
      <dgm:spPr/>
      <dgm:t>
        <a:bodyPr/>
        <a:lstStyle/>
        <a:p>
          <a:r>
            <a:rPr lang="de-CH" sz="2800"/>
            <a:t>Schnittstellen sind zu kommunizieren</a:t>
          </a:r>
          <a:endParaRPr lang="en-US" sz="2800"/>
        </a:p>
      </dgm:t>
    </dgm:pt>
    <dgm:pt modelId="{5FA6EB1C-D2C8-414E-BCBA-445C76AFFEB8}" type="parTrans" cxnId="{EDD5884E-43E7-4294-9F80-A817AE6E9BC1}">
      <dgm:prSet/>
      <dgm:spPr/>
      <dgm:t>
        <a:bodyPr/>
        <a:lstStyle/>
        <a:p>
          <a:endParaRPr lang="en-US" sz="2800"/>
        </a:p>
      </dgm:t>
    </dgm:pt>
    <dgm:pt modelId="{5F11D55F-D2FC-4BAF-8450-20B70BE95C7C}" type="sibTrans" cxnId="{EDD5884E-43E7-4294-9F80-A817AE6E9BC1}">
      <dgm:prSet/>
      <dgm:spPr/>
      <dgm:t>
        <a:bodyPr/>
        <a:lstStyle/>
        <a:p>
          <a:endParaRPr lang="en-US" sz="2800"/>
        </a:p>
      </dgm:t>
    </dgm:pt>
    <dgm:pt modelId="{E52CCD17-62F1-44FD-8B02-A792288673B5}">
      <dgm:prSet custT="1"/>
      <dgm:spPr/>
      <dgm:t>
        <a:bodyPr/>
        <a:lstStyle/>
        <a:p>
          <a:r>
            <a:rPr lang="de-CH" sz="2800"/>
            <a:t>Jeder hält sich an die Vorgaben</a:t>
          </a:r>
          <a:endParaRPr lang="en-US" sz="2800"/>
        </a:p>
      </dgm:t>
    </dgm:pt>
    <dgm:pt modelId="{0B4A497E-5113-4E2C-A8A7-EFB458903B2A}" type="parTrans" cxnId="{BDC1A04D-4000-486F-9B6F-BCC63F067EDC}">
      <dgm:prSet/>
      <dgm:spPr/>
      <dgm:t>
        <a:bodyPr/>
        <a:lstStyle/>
        <a:p>
          <a:endParaRPr lang="en-US" sz="2800"/>
        </a:p>
      </dgm:t>
    </dgm:pt>
    <dgm:pt modelId="{5F4F4679-FF10-4C4A-9B6D-3144C97C91A0}" type="sibTrans" cxnId="{BDC1A04D-4000-486F-9B6F-BCC63F067EDC}">
      <dgm:prSet/>
      <dgm:spPr/>
      <dgm:t>
        <a:bodyPr/>
        <a:lstStyle/>
        <a:p>
          <a:endParaRPr lang="en-US" sz="2800"/>
        </a:p>
      </dgm:t>
    </dgm:pt>
    <dgm:pt modelId="{15073063-8895-4563-A6C4-B1F6C4248156}">
      <dgm:prSet custT="1"/>
      <dgm:spPr/>
      <dgm:t>
        <a:bodyPr/>
        <a:lstStyle/>
        <a:p>
          <a:r>
            <a:rPr lang="de-CH" sz="2800"/>
            <a:t>Klare Strukturen helfen einem ruhigen Bauablauf</a:t>
          </a:r>
          <a:endParaRPr lang="en-US" sz="2800"/>
        </a:p>
      </dgm:t>
    </dgm:pt>
    <dgm:pt modelId="{31131557-E8BE-40FC-82C8-9B5B91AD4D97}" type="parTrans" cxnId="{4284419C-B482-486C-A715-F380067AFF70}">
      <dgm:prSet/>
      <dgm:spPr/>
      <dgm:t>
        <a:bodyPr/>
        <a:lstStyle/>
        <a:p>
          <a:endParaRPr lang="en-US" sz="2800"/>
        </a:p>
      </dgm:t>
    </dgm:pt>
    <dgm:pt modelId="{8D3BC467-61CF-4235-A750-02659CB76A89}" type="sibTrans" cxnId="{4284419C-B482-486C-A715-F380067AFF70}">
      <dgm:prSet/>
      <dgm:spPr/>
      <dgm:t>
        <a:bodyPr/>
        <a:lstStyle/>
        <a:p>
          <a:endParaRPr lang="en-US" sz="2800"/>
        </a:p>
      </dgm:t>
    </dgm:pt>
    <dgm:pt modelId="{21BA4E83-7493-44E0-8AAD-77E217DB993F}">
      <dgm:prSet custT="1"/>
      <dgm:spPr/>
      <dgm:t>
        <a:bodyPr/>
        <a:lstStyle/>
        <a:p>
          <a:r>
            <a:rPr lang="de-CH" sz="2800"/>
            <a:t>Klare Schnittstellen in der Umsetzung helfen dem Betrieb</a:t>
          </a:r>
          <a:endParaRPr lang="en-US" sz="2800"/>
        </a:p>
      </dgm:t>
    </dgm:pt>
    <dgm:pt modelId="{4055E095-6262-4AB4-98F3-D5835A5712B8}" type="parTrans" cxnId="{63447A78-F2B5-49B8-B910-13B1E1E3892E}">
      <dgm:prSet/>
      <dgm:spPr/>
      <dgm:t>
        <a:bodyPr/>
        <a:lstStyle/>
        <a:p>
          <a:endParaRPr lang="en-US" sz="2800"/>
        </a:p>
      </dgm:t>
    </dgm:pt>
    <dgm:pt modelId="{AAC9A2BA-4225-46B1-9F42-CE4D64A52B3A}" type="sibTrans" cxnId="{63447A78-F2B5-49B8-B910-13B1E1E3892E}">
      <dgm:prSet/>
      <dgm:spPr/>
      <dgm:t>
        <a:bodyPr/>
        <a:lstStyle/>
        <a:p>
          <a:endParaRPr lang="en-US" sz="2800"/>
        </a:p>
      </dgm:t>
    </dgm:pt>
    <dgm:pt modelId="{78B96F58-57A8-4CC9-B852-F83A6B114921}" type="pres">
      <dgm:prSet presAssocID="{6299A466-2375-429A-81EB-320633FD2575}" presName="vert0" presStyleCnt="0">
        <dgm:presLayoutVars>
          <dgm:dir/>
          <dgm:animOne val="branch"/>
          <dgm:animLvl val="lvl"/>
        </dgm:presLayoutVars>
      </dgm:prSet>
      <dgm:spPr/>
    </dgm:pt>
    <dgm:pt modelId="{6E588FB9-578E-4E41-AC6A-4188A254254B}" type="pres">
      <dgm:prSet presAssocID="{AED1C29E-F2D3-4A47-ABBE-6F3A5B0FF10C}" presName="thickLine" presStyleLbl="alignNode1" presStyleIdx="0" presStyleCnt="6"/>
      <dgm:spPr/>
    </dgm:pt>
    <dgm:pt modelId="{FDB1728A-FC23-441A-855B-51C8BCBF6CAB}" type="pres">
      <dgm:prSet presAssocID="{AED1C29E-F2D3-4A47-ABBE-6F3A5B0FF10C}" presName="horz1" presStyleCnt="0"/>
      <dgm:spPr/>
    </dgm:pt>
    <dgm:pt modelId="{4A421957-351A-4B04-8B2D-C97FE26052B9}" type="pres">
      <dgm:prSet presAssocID="{AED1C29E-F2D3-4A47-ABBE-6F3A5B0FF10C}" presName="tx1" presStyleLbl="revTx" presStyleIdx="0" presStyleCnt="6"/>
      <dgm:spPr/>
    </dgm:pt>
    <dgm:pt modelId="{48128DFE-3FE9-406C-8E86-89B484CE2A96}" type="pres">
      <dgm:prSet presAssocID="{AED1C29E-F2D3-4A47-ABBE-6F3A5B0FF10C}" presName="vert1" presStyleCnt="0"/>
      <dgm:spPr/>
    </dgm:pt>
    <dgm:pt modelId="{E067E6F0-2D0E-496F-84B6-D45B3CEAB6C8}" type="pres">
      <dgm:prSet presAssocID="{BBDF4047-B280-4F1A-82A4-03BD0BBC5838}" presName="thickLine" presStyleLbl="alignNode1" presStyleIdx="1" presStyleCnt="6"/>
      <dgm:spPr/>
    </dgm:pt>
    <dgm:pt modelId="{9CC40667-FB4A-4604-90E3-B6500D57FABD}" type="pres">
      <dgm:prSet presAssocID="{BBDF4047-B280-4F1A-82A4-03BD0BBC5838}" presName="horz1" presStyleCnt="0"/>
      <dgm:spPr/>
    </dgm:pt>
    <dgm:pt modelId="{30AEDE6E-1CF4-4690-A072-E412FA26E133}" type="pres">
      <dgm:prSet presAssocID="{BBDF4047-B280-4F1A-82A4-03BD0BBC5838}" presName="tx1" presStyleLbl="revTx" presStyleIdx="1" presStyleCnt="6"/>
      <dgm:spPr/>
    </dgm:pt>
    <dgm:pt modelId="{11B0C24C-CF58-4D6F-878A-6778F1F6643B}" type="pres">
      <dgm:prSet presAssocID="{BBDF4047-B280-4F1A-82A4-03BD0BBC5838}" presName="vert1" presStyleCnt="0"/>
      <dgm:spPr/>
    </dgm:pt>
    <dgm:pt modelId="{68565021-B288-4A43-9B92-D4AD43597931}" type="pres">
      <dgm:prSet presAssocID="{25963D9A-E94B-49C3-9A4B-51949975A139}" presName="thickLine" presStyleLbl="alignNode1" presStyleIdx="2" presStyleCnt="6"/>
      <dgm:spPr/>
    </dgm:pt>
    <dgm:pt modelId="{C107F2EC-125C-425C-83AF-8EF68FA9D097}" type="pres">
      <dgm:prSet presAssocID="{25963D9A-E94B-49C3-9A4B-51949975A139}" presName="horz1" presStyleCnt="0"/>
      <dgm:spPr/>
    </dgm:pt>
    <dgm:pt modelId="{D6B3F35A-62BB-4DDD-B608-576E1EE72333}" type="pres">
      <dgm:prSet presAssocID="{25963D9A-E94B-49C3-9A4B-51949975A139}" presName="tx1" presStyleLbl="revTx" presStyleIdx="2" presStyleCnt="6"/>
      <dgm:spPr/>
    </dgm:pt>
    <dgm:pt modelId="{7A3055EB-9BA7-418E-9881-18A38E42C56B}" type="pres">
      <dgm:prSet presAssocID="{25963D9A-E94B-49C3-9A4B-51949975A139}" presName="vert1" presStyleCnt="0"/>
      <dgm:spPr/>
    </dgm:pt>
    <dgm:pt modelId="{486359E1-D87B-45B6-AEB8-4767C5985314}" type="pres">
      <dgm:prSet presAssocID="{E52CCD17-62F1-44FD-8B02-A792288673B5}" presName="thickLine" presStyleLbl="alignNode1" presStyleIdx="3" presStyleCnt="6"/>
      <dgm:spPr/>
    </dgm:pt>
    <dgm:pt modelId="{5D8F46EB-84E6-4EA3-9B78-C4DBAFB0B3CF}" type="pres">
      <dgm:prSet presAssocID="{E52CCD17-62F1-44FD-8B02-A792288673B5}" presName="horz1" presStyleCnt="0"/>
      <dgm:spPr/>
    </dgm:pt>
    <dgm:pt modelId="{09782D62-EE3A-46AD-AB90-90E908756941}" type="pres">
      <dgm:prSet presAssocID="{E52CCD17-62F1-44FD-8B02-A792288673B5}" presName="tx1" presStyleLbl="revTx" presStyleIdx="3" presStyleCnt="6"/>
      <dgm:spPr/>
    </dgm:pt>
    <dgm:pt modelId="{9FF96819-BEFD-4278-AE86-04573A42D0AF}" type="pres">
      <dgm:prSet presAssocID="{E52CCD17-62F1-44FD-8B02-A792288673B5}" presName="vert1" presStyleCnt="0"/>
      <dgm:spPr/>
    </dgm:pt>
    <dgm:pt modelId="{D5834D32-F3AD-4717-8E24-F7B4D567E502}" type="pres">
      <dgm:prSet presAssocID="{15073063-8895-4563-A6C4-B1F6C4248156}" presName="thickLine" presStyleLbl="alignNode1" presStyleIdx="4" presStyleCnt="6"/>
      <dgm:spPr/>
    </dgm:pt>
    <dgm:pt modelId="{05FEAC2F-9AF7-4813-822C-B3E30826A65A}" type="pres">
      <dgm:prSet presAssocID="{15073063-8895-4563-A6C4-B1F6C4248156}" presName="horz1" presStyleCnt="0"/>
      <dgm:spPr/>
    </dgm:pt>
    <dgm:pt modelId="{6BEBA10D-8C75-4685-BFE0-08329265AF04}" type="pres">
      <dgm:prSet presAssocID="{15073063-8895-4563-A6C4-B1F6C4248156}" presName="tx1" presStyleLbl="revTx" presStyleIdx="4" presStyleCnt="6"/>
      <dgm:spPr/>
    </dgm:pt>
    <dgm:pt modelId="{5CA22AE4-AB80-4730-9675-D9C8E9E56696}" type="pres">
      <dgm:prSet presAssocID="{15073063-8895-4563-A6C4-B1F6C4248156}" presName="vert1" presStyleCnt="0"/>
      <dgm:spPr/>
    </dgm:pt>
    <dgm:pt modelId="{5AECD94D-DDA5-4B75-9EA7-F7BD496B89A9}" type="pres">
      <dgm:prSet presAssocID="{21BA4E83-7493-44E0-8AAD-77E217DB993F}" presName="thickLine" presStyleLbl="alignNode1" presStyleIdx="5" presStyleCnt="6"/>
      <dgm:spPr/>
    </dgm:pt>
    <dgm:pt modelId="{45E5D75D-A0CA-4536-BF21-1F78CB6CAC2E}" type="pres">
      <dgm:prSet presAssocID="{21BA4E83-7493-44E0-8AAD-77E217DB993F}" presName="horz1" presStyleCnt="0"/>
      <dgm:spPr/>
    </dgm:pt>
    <dgm:pt modelId="{2E15041E-278B-4DC6-931B-0A90090734ED}" type="pres">
      <dgm:prSet presAssocID="{21BA4E83-7493-44E0-8AAD-77E217DB993F}" presName="tx1" presStyleLbl="revTx" presStyleIdx="5" presStyleCnt="6"/>
      <dgm:spPr/>
    </dgm:pt>
    <dgm:pt modelId="{BE3DA46F-6A5E-4145-B5C1-66F32B816979}" type="pres">
      <dgm:prSet presAssocID="{21BA4E83-7493-44E0-8AAD-77E217DB993F}" presName="vert1" presStyleCnt="0"/>
      <dgm:spPr/>
    </dgm:pt>
  </dgm:ptLst>
  <dgm:cxnLst>
    <dgm:cxn modelId="{0E937120-9034-4EBB-8C99-D8E95DFC9A4B}" type="presOf" srcId="{15073063-8895-4563-A6C4-B1F6C4248156}" destId="{6BEBA10D-8C75-4685-BFE0-08329265AF04}" srcOrd="0" destOrd="0" presId="urn:microsoft.com/office/officeart/2008/layout/LinedList"/>
    <dgm:cxn modelId="{44B4D73B-CD00-42A2-9D0D-D7A3F6512B88}" srcId="{6299A466-2375-429A-81EB-320633FD2575}" destId="{BBDF4047-B280-4F1A-82A4-03BD0BBC5838}" srcOrd="1" destOrd="0" parTransId="{A5B2CB0C-1B5D-4E03-A805-AC843CC798DC}" sibTransId="{F13C293F-457A-4A30-9873-79ECC76053A5}"/>
    <dgm:cxn modelId="{BDC1A04D-4000-486F-9B6F-BCC63F067EDC}" srcId="{6299A466-2375-429A-81EB-320633FD2575}" destId="{E52CCD17-62F1-44FD-8B02-A792288673B5}" srcOrd="3" destOrd="0" parTransId="{0B4A497E-5113-4E2C-A8A7-EFB458903B2A}" sibTransId="{5F4F4679-FF10-4C4A-9B6D-3144C97C91A0}"/>
    <dgm:cxn modelId="{EDD5884E-43E7-4294-9F80-A817AE6E9BC1}" srcId="{6299A466-2375-429A-81EB-320633FD2575}" destId="{25963D9A-E94B-49C3-9A4B-51949975A139}" srcOrd="2" destOrd="0" parTransId="{5FA6EB1C-D2C8-414E-BCBA-445C76AFFEB8}" sibTransId="{5F11D55F-D2FC-4BAF-8450-20B70BE95C7C}"/>
    <dgm:cxn modelId="{16CF8974-728A-4AAE-B52B-0ED5BF79E6DE}" srcId="{6299A466-2375-429A-81EB-320633FD2575}" destId="{AED1C29E-F2D3-4A47-ABBE-6F3A5B0FF10C}" srcOrd="0" destOrd="0" parTransId="{225634D4-975C-4BDB-B29F-3E9F4A43528B}" sibTransId="{13ACB10F-8A87-464E-AA18-A92BE6083E8D}"/>
    <dgm:cxn modelId="{63447A78-F2B5-49B8-B910-13B1E1E3892E}" srcId="{6299A466-2375-429A-81EB-320633FD2575}" destId="{21BA4E83-7493-44E0-8AAD-77E217DB993F}" srcOrd="5" destOrd="0" parTransId="{4055E095-6262-4AB4-98F3-D5835A5712B8}" sibTransId="{AAC9A2BA-4225-46B1-9F42-CE4D64A52B3A}"/>
    <dgm:cxn modelId="{4284419C-B482-486C-A715-F380067AFF70}" srcId="{6299A466-2375-429A-81EB-320633FD2575}" destId="{15073063-8895-4563-A6C4-B1F6C4248156}" srcOrd="4" destOrd="0" parTransId="{31131557-E8BE-40FC-82C8-9B5B91AD4D97}" sibTransId="{8D3BC467-61CF-4235-A750-02659CB76A89}"/>
    <dgm:cxn modelId="{32CDAEA0-7194-4B16-B6CE-08F2877CB039}" type="presOf" srcId="{21BA4E83-7493-44E0-8AAD-77E217DB993F}" destId="{2E15041E-278B-4DC6-931B-0A90090734ED}" srcOrd="0" destOrd="0" presId="urn:microsoft.com/office/officeart/2008/layout/LinedList"/>
    <dgm:cxn modelId="{62A66DA9-DC08-4ABF-B762-EFED29440CF2}" type="presOf" srcId="{6299A466-2375-429A-81EB-320633FD2575}" destId="{78B96F58-57A8-4CC9-B852-F83A6B114921}" srcOrd="0" destOrd="0" presId="urn:microsoft.com/office/officeart/2008/layout/LinedList"/>
    <dgm:cxn modelId="{0E3DF5B1-ACA6-4684-A15F-EFCF1E58A610}" type="presOf" srcId="{AED1C29E-F2D3-4A47-ABBE-6F3A5B0FF10C}" destId="{4A421957-351A-4B04-8B2D-C97FE26052B9}" srcOrd="0" destOrd="0" presId="urn:microsoft.com/office/officeart/2008/layout/LinedList"/>
    <dgm:cxn modelId="{6D4F66D3-C036-4B39-81E0-15DDFBD8BEA8}" type="presOf" srcId="{E52CCD17-62F1-44FD-8B02-A792288673B5}" destId="{09782D62-EE3A-46AD-AB90-90E908756941}" srcOrd="0" destOrd="0" presId="urn:microsoft.com/office/officeart/2008/layout/LinedList"/>
    <dgm:cxn modelId="{C856E2F3-CFB1-4EC7-8DC0-F1D627CEBCF2}" type="presOf" srcId="{BBDF4047-B280-4F1A-82A4-03BD0BBC5838}" destId="{30AEDE6E-1CF4-4690-A072-E412FA26E133}" srcOrd="0" destOrd="0" presId="urn:microsoft.com/office/officeart/2008/layout/LinedList"/>
    <dgm:cxn modelId="{F16F16F9-1C1B-44F5-B9BD-16BEB4AAC9DF}" type="presOf" srcId="{25963D9A-E94B-49C3-9A4B-51949975A139}" destId="{D6B3F35A-62BB-4DDD-B608-576E1EE72333}" srcOrd="0" destOrd="0" presId="urn:microsoft.com/office/officeart/2008/layout/LinedList"/>
    <dgm:cxn modelId="{41AA3531-BB03-464F-9332-AA3E3AECF37E}" type="presParOf" srcId="{78B96F58-57A8-4CC9-B852-F83A6B114921}" destId="{6E588FB9-578E-4E41-AC6A-4188A254254B}" srcOrd="0" destOrd="0" presId="urn:microsoft.com/office/officeart/2008/layout/LinedList"/>
    <dgm:cxn modelId="{4C9822B5-BAE0-441B-9AD2-CC49EEC42BD8}" type="presParOf" srcId="{78B96F58-57A8-4CC9-B852-F83A6B114921}" destId="{FDB1728A-FC23-441A-855B-51C8BCBF6CAB}" srcOrd="1" destOrd="0" presId="urn:microsoft.com/office/officeart/2008/layout/LinedList"/>
    <dgm:cxn modelId="{2BD733B2-72BF-444D-8FF1-4B54D6DC86FA}" type="presParOf" srcId="{FDB1728A-FC23-441A-855B-51C8BCBF6CAB}" destId="{4A421957-351A-4B04-8B2D-C97FE26052B9}" srcOrd="0" destOrd="0" presId="urn:microsoft.com/office/officeart/2008/layout/LinedList"/>
    <dgm:cxn modelId="{CB36A959-2AC3-4CC5-8DA3-AFF340D6BBF0}" type="presParOf" srcId="{FDB1728A-FC23-441A-855B-51C8BCBF6CAB}" destId="{48128DFE-3FE9-406C-8E86-89B484CE2A96}" srcOrd="1" destOrd="0" presId="urn:microsoft.com/office/officeart/2008/layout/LinedList"/>
    <dgm:cxn modelId="{03FDBDD5-6634-4FE1-B009-211828D2D7BC}" type="presParOf" srcId="{78B96F58-57A8-4CC9-B852-F83A6B114921}" destId="{E067E6F0-2D0E-496F-84B6-D45B3CEAB6C8}" srcOrd="2" destOrd="0" presId="urn:microsoft.com/office/officeart/2008/layout/LinedList"/>
    <dgm:cxn modelId="{DA99F28E-5979-47DA-B314-EF7AAE76A409}" type="presParOf" srcId="{78B96F58-57A8-4CC9-B852-F83A6B114921}" destId="{9CC40667-FB4A-4604-90E3-B6500D57FABD}" srcOrd="3" destOrd="0" presId="urn:microsoft.com/office/officeart/2008/layout/LinedList"/>
    <dgm:cxn modelId="{F6806401-DCB5-4E6A-A675-DD70563F5843}" type="presParOf" srcId="{9CC40667-FB4A-4604-90E3-B6500D57FABD}" destId="{30AEDE6E-1CF4-4690-A072-E412FA26E133}" srcOrd="0" destOrd="0" presId="urn:microsoft.com/office/officeart/2008/layout/LinedList"/>
    <dgm:cxn modelId="{837601FF-52CC-459A-AA20-238F82DEA41E}" type="presParOf" srcId="{9CC40667-FB4A-4604-90E3-B6500D57FABD}" destId="{11B0C24C-CF58-4D6F-878A-6778F1F6643B}" srcOrd="1" destOrd="0" presId="urn:microsoft.com/office/officeart/2008/layout/LinedList"/>
    <dgm:cxn modelId="{9C09DC46-FA3F-430D-80E6-1B0FBC53FA00}" type="presParOf" srcId="{78B96F58-57A8-4CC9-B852-F83A6B114921}" destId="{68565021-B288-4A43-9B92-D4AD43597931}" srcOrd="4" destOrd="0" presId="urn:microsoft.com/office/officeart/2008/layout/LinedList"/>
    <dgm:cxn modelId="{E1F5C529-449A-49B9-B972-20656F0B637E}" type="presParOf" srcId="{78B96F58-57A8-4CC9-B852-F83A6B114921}" destId="{C107F2EC-125C-425C-83AF-8EF68FA9D097}" srcOrd="5" destOrd="0" presId="urn:microsoft.com/office/officeart/2008/layout/LinedList"/>
    <dgm:cxn modelId="{BA580EBC-7A11-4AD3-B338-C6F2EEE4B96B}" type="presParOf" srcId="{C107F2EC-125C-425C-83AF-8EF68FA9D097}" destId="{D6B3F35A-62BB-4DDD-B608-576E1EE72333}" srcOrd="0" destOrd="0" presId="urn:microsoft.com/office/officeart/2008/layout/LinedList"/>
    <dgm:cxn modelId="{E50A31C1-38BB-4FE6-99D3-56BF9F4122A1}" type="presParOf" srcId="{C107F2EC-125C-425C-83AF-8EF68FA9D097}" destId="{7A3055EB-9BA7-418E-9881-18A38E42C56B}" srcOrd="1" destOrd="0" presId="urn:microsoft.com/office/officeart/2008/layout/LinedList"/>
    <dgm:cxn modelId="{77D7F4E8-C291-465E-A8F2-17388BCF8B73}" type="presParOf" srcId="{78B96F58-57A8-4CC9-B852-F83A6B114921}" destId="{486359E1-D87B-45B6-AEB8-4767C5985314}" srcOrd="6" destOrd="0" presId="urn:microsoft.com/office/officeart/2008/layout/LinedList"/>
    <dgm:cxn modelId="{9C6A7D3E-2135-4E39-ADA1-B16691ABF1E6}" type="presParOf" srcId="{78B96F58-57A8-4CC9-B852-F83A6B114921}" destId="{5D8F46EB-84E6-4EA3-9B78-C4DBAFB0B3CF}" srcOrd="7" destOrd="0" presId="urn:microsoft.com/office/officeart/2008/layout/LinedList"/>
    <dgm:cxn modelId="{714ED975-7697-4E87-BB51-DAEC05A43D91}" type="presParOf" srcId="{5D8F46EB-84E6-4EA3-9B78-C4DBAFB0B3CF}" destId="{09782D62-EE3A-46AD-AB90-90E908756941}" srcOrd="0" destOrd="0" presId="urn:microsoft.com/office/officeart/2008/layout/LinedList"/>
    <dgm:cxn modelId="{B824F917-66E1-4348-B96B-2873FD104B0A}" type="presParOf" srcId="{5D8F46EB-84E6-4EA3-9B78-C4DBAFB0B3CF}" destId="{9FF96819-BEFD-4278-AE86-04573A42D0AF}" srcOrd="1" destOrd="0" presId="urn:microsoft.com/office/officeart/2008/layout/LinedList"/>
    <dgm:cxn modelId="{4508E917-34FC-4CB0-965A-A92F1EB575DA}" type="presParOf" srcId="{78B96F58-57A8-4CC9-B852-F83A6B114921}" destId="{D5834D32-F3AD-4717-8E24-F7B4D567E502}" srcOrd="8" destOrd="0" presId="urn:microsoft.com/office/officeart/2008/layout/LinedList"/>
    <dgm:cxn modelId="{DF61A3D1-7692-4715-BEFB-1EAAA13BDFC2}" type="presParOf" srcId="{78B96F58-57A8-4CC9-B852-F83A6B114921}" destId="{05FEAC2F-9AF7-4813-822C-B3E30826A65A}" srcOrd="9" destOrd="0" presId="urn:microsoft.com/office/officeart/2008/layout/LinedList"/>
    <dgm:cxn modelId="{355BF205-8EAC-43F6-B1EB-58141E9474DB}" type="presParOf" srcId="{05FEAC2F-9AF7-4813-822C-B3E30826A65A}" destId="{6BEBA10D-8C75-4685-BFE0-08329265AF04}" srcOrd="0" destOrd="0" presId="urn:microsoft.com/office/officeart/2008/layout/LinedList"/>
    <dgm:cxn modelId="{3DD55ED2-FD5C-4BD9-B679-FDB3E5AAF165}" type="presParOf" srcId="{05FEAC2F-9AF7-4813-822C-B3E30826A65A}" destId="{5CA22AE4-AB80-4730-9675-D9C8E9E56696}" srcOrd="1" destOrd="0" presId="urn:microsoft.com/office/officeart/2008/layout/LinedList"/>
    <dgm:cxn modelId="{59FFEE00-9178-4599-B120-D776CAE70BFA}" type="presParOf" srcId="{78B96F58-57A8-4CC9-B852-F83A6B114921}" destId="{5AECD94D-DDA5-4B75-9EA7-F7BD496B89A9}" srcOrd="10" destOrd="0" presId="urn:microsoft.com/office/officeart/2008/layout/LinedList"/>
    <dgm:cxn modelId="{646B9987-B2D3-4548-B1DE-3BAB54780B19}" type="presParOf" srcId="{78B96F58-57A8-4CC9-B852-F83A6B114921}" destId="{45E5D75D-A0CA-4536-BF21-1F78CB6CAC2E}" srcOrd="11" destOrd="0" presId="urn:microsoft.com/office/officeart/2008/layout/LinedList"/>
    <dgm:cxn modelId="{B2C7369B-2363-4AAD-8427-F29B5C312715}" type="presParOf" srcId="{45E5D75D-A0CA-4536-BF21-1F78CB6CAC2E}" destId="{2E15041E-278B-4DC6-931B-0A90090734ED}" srcOrd="0" destOrd="0" presId="urn:microsoft.com/office/officeart/2008/layout/LinedList"/>
    <dgm:cxn modelId="{3B871073-002A-4F54-AC6D-DBC2B1F82D67}" type="presParOf" srcId="{45E5D75D-A0CA-4536-BF21-1F78CB6CAC2E}" destId="{BE3DA46F-6A5E-4145-B5C1-66F32B8169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DF1F3-7DCE-4338-A98E-3EA87E9B0426}">
      <dsp:nvSpPr>
        <dsp:cNvPr id="0" name=""/>
        <dsp:cNvSpPr/>
      </dsp:nvSpPr>
      <dsp:spPr>
        <a:xfrm>
          <a:off x="922453" y="752165"/>
          <a:ext cx="1445613" cy="1445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rgbClr val="5799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7735E-863F-43C4-B0D3-99BEA882FBF9}">
      <dsp:nvSpPr>
        <dsp:cNvPr id="0" name=""/>
        <dsp:cNvSpPr/>
      </dsp:nvSpPr>
      <dsp:spPr>
        <a:xfrm>
          <a:off x="39023" y="2651533"/>
          <a:ext cx="3212474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 err="1"/>
            <a:t>Planerverträge</a:t>
          </a:r>
          <a:r>
            <a:rPr lang="de-CH" sz="2400" kern="1200" dirty="0"/>
            <a:t> und Bestellungen sollten geklärt sein</a:t>
          </a:r>
          <a:endParaRPr lang="en-US" sz="2400" kern="1200" dirty="0"/>
        </a:p>
      </dsp:txBody>
      <dsp:txXfrm>
        <a:off x="39023" y="2651533"/>
        <a:ext cx="3212474" cy="1125000"/>
      </dsp:txXfrm>
    </dsp:sp>
    <dsp:sp modelId="{B006A9B0-75D5-4BF8-B273-8461694B7302}">
      <dsp:nvSpPr>
        <dsp:cNvPr id="0" name=""/>
        <dsp:cNvSpPr/>
      </dsp:nvSpPr>
      <dsp:spPr>
        <a:xfrm>
          <a:off x="4697111" y="752165"/>
          <a:ext cx="1445613" cy="1445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rgbClr val="5799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28B7F-C016-48B9-A503-CD8B298218BB}">
      <dsp:nvSpPr>
        <dsp:cNvPr id="0" name=""/>
        <dsp:cNvSpPr/>
      </dsp:nvSpPr>
      <dsp:spPr>
        <a:xfrm>
          <a:off x="3813680" y="2651533"/>
          <a:ext cx="3212474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Die Schnittstellen und Planungsabläufe sollten früh festgelegt werden</a:t>
          </a:r>
          <a:endParaRPr lang="en-US" sz="2400" kern="1200" dirty="0"/>
        </a:p>
      </dsp:txBody>
      <dsp:txXfrm>
        <a:off x="3813680" y="2651533"/>
        <a:ext cx="3212474" cy="1125000"/>
      </dsp:txXfrm>
    </dsp:sp>
    <dsp:sp modelId="{A508B944-2DD7-4AA3-B61F-3925E4F9C7B5}">
      <dsp:nvSpPr>
        <dsp:cNvPr id="0" name=""/>
        <dsp:cNvSpPr/>
      </dsp:nvSpPr>
      <dsp:spPr>
        <a:xfrm>
          <a:off x="8471768" y="752165"/>
          <a:ext cx="1445613" cy="1445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rgbClr val="5799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C5CF9-9834-41A5-992F-C18FFD5D8722}">
      <dsp:nvSpPr>
        <dsp:cNvPr id="0" name=""/>
        <dsp:cNvSpPr/>
      </dsp:nvSpPr>
      <dsp:spPr>
        <a:xfrm>
          <a:off x="7588338" y="2651533"/>
          <a:ext cx="3212474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Funktion der Türe muss so früh wie möglich bestimmt werden</a:t>
          </a:r>
          <a:endParaRPr lang="en-US" sz="2400" kern="1200" dirty="0"/>
        </a:p>
      </dsp:txBody>
      <dsp:txXfrm>
        <a:off x="7588338" y="2651533"/>
        <a:ext cx="3212474" cy="112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65D56-21C7-4BDE-A9B3-94884283A14F}">
      <dsp:nvSpPr>
        <dsp:cNvPr id="0" name=""/>
        <dsp:cNvSpPr/>
      </dsp:nvSpPr>
      <dsp:spPr>
        <a:xfrm>
          <a:off x="1289593" y="1088335"/>
          <a:ext cx="2568743" cy="235202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9144E-21A2-40E0-BA1C-5127C7B35E57}">
      <dsp:nvSpPr>
        <dsp:cNvPr id="0" name=""/>
        <dsp:cNvSpPr/>
      </dsp:nvSpPr>
      <dsp:spPr>
        <a:xfrm>
          <a:off x="1289593" y="1088335"/>
          <a:ext cx="2568743" cy="235202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8402B-12C9-46EF-AE09-622BE7E723BB}">
      <dsp:nvSpPr>
        <dsp:cNvPr id="0" name=""/>
        <dsp:cNvSpPr/>
      </dsp:nvSpPr>
      <dsp:spPr>
        <a:xfrm>
          <a:off x="5221" y="1511700"/>
          <a:ext cx="5137486" cy="15052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400" kern="1200" dirty="0"/>
            <a:t>Die finalen Schlösser sind so spät wie möglich einzubauen</a:t>
          </a:r>
          <a:endParaRPr lang="en-US" sz="3400" kern="1200" dirty="0"/>
        </a:p>
      </dsp:txBody>
      <dsp:txXfrm>
        <a:off x="5221" y="1511700"/>
        <a:ext cx="5137486" cy="1505297"/>
      </dsp:txXfrm>
    </dsp:sp>
    <dsp:sp modelId="{03EC26FF-FBC1-4465-B62E-85C810287EEC}">
      <dsp:nvSpPr>
        <dsp:cNvPr id="0" name=""/>
        <dsp:cNvSpPr/>
      </dsp:nvSpPr>
      <dsp:spPr>
        <a:xfrm>
          <a:off x="7306573" y="1088335"/>
          <a:ext cx="2352027" cy="235202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92CA7-9B55-489A-AA18-3C3BDA531187}">
      <dsp:nvSpPr>
        <dsp:cNvPr id="0" name=""/>
        <dsp:cNvSpPr/>
      </dsp:nvSpPr>
      <dsp:spPr>
        <a:xfrm>
          <a:off x="7306573" y="1088335"/>
          <a:ext cx="2352027" cy="235202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09910-DAEC-4A2A-8925-9DEC3F95F18F}">
      <dsp:nvSpPr>
        <dsp:cNvPr id="0" name=""/>
        <dsp:cNvSpPr/>
      </dsp:nvSpPr>
      <dsp:spPr>
        <a:xfrm>
          <a:off x="6130559" y="1511700"/>
          <a:ext cx="4704054" cy="15052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400" kern="1200" dirty="0"/>
            <a:t>Für gewisse Schlosstypen gibt es Bauschlösser</a:t>
          </a:r>
          <a:endParaRPr lang="en-US" sz="3400" kern="1200" dirty="0"/>
        </a:p>
      </dsp:txBody>
      <dsp:txXfrm>
        <a:off x="6130559" y="1511700"/>
        <a:ext cx="4704054" cy="1505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933C9-C4B0-4516-941B-69DB8AFF178B}">
      <dsp:nvSpPr>
        <dsp:cNvPr id="0" name=""/>
        <dsp:cNvSpPr/>
      </dsp:nvSpPr>
      <dsp:spPr>
        <a:xfrm>
          <a:off x="0" y="4269"/>
          <a:ext cx="1083983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Wann ist der Zeitpunkt?</a:t>
          </a:r>
          <a:endParaRPr lang="en-US" sz="2800" kern="1200"/>
        </a:p>
      </dsp:txBody>
      <dsp:txXfrm>
        <a:off x="39295" y="43564"/>
        <a:ext cx="10761245" cy="726370"/>
      </dsp:txXfrm>
    </dsp:sp>
    <dsp:sp modelId="{BB0AE5EA-E992-43AB-A3AF-4FEED1B94C15}">
      <dsp:nvSpPr>
        <dsp:cNvPr id="0" name=""/>
        <dsp:cNvSpPr/>
      </dsp:nvSpPr>
      <dsp:spPr>
        <a:xfrm>
          <a:off x="0" y="933069"/>
          <a:ext cx="1083983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Was wird getestet?</a:t>
          </a:r>
          <a:endParaRPr lang="en-US" sz="2800" kern="1200" dirty="0"/>
        </a:p>
      </dsp:txBody>
      <dsp:txXfrm>
        <a:off x="39295" y="972364"/>
        <a:ext cx="10761245" cy="726370"/>
      </dsp:txXfrm>
    </dsp:sp>
    <dsp:sp modelId="{AE9E19E4-BE74-4D4C-BEEE-94B7094EBF73}">
      <dsp:nvSpPr>
        <dsp:cNvPr id="0" name=""/>
        <dsp:cNvSpPr/>
      </dsp:nvSpPr>
      <dsp:spPr>
        <a:xfrm>
          <a:off x="0" y="1861869"/>
          <a:ext cx="1083983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Wer kontrolliert was an den Türen?</a:t>
          </a:r>
          <a:endParaRPr lang="en-US" sz="2800" kern="1200"/>
        </a:p>
      </dsp:txBody>
      <dsp:txXfrm>
        <a:off x="39295" y="1901164"/>
        <a:ext cx="10761245" cy="726370"/>
      </dsp:txXfrm>
    </dsp:sp>
    <dsp:sp modelId="{F8754601-14CB-4F45-932C-7150D3D5835A}">
      <dsp:nvSpPr>
        <dsp:cNvPr id="0" name=""/>
        <dsp:cNvSpPr/>
      </dsp:nvSpPr>
      <dsp:spPr>
        <a:xfrm>
          <a:off x="0" y="2790669"/>
          <a:ext cx="1083983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Wer nimmt am Prozess teil?</a:t>
          </a:r>
          <a:endParaRPr lang="en-US" sz="2800" kern="1200" dirty="0"/>
        </a:p>
      </dsp:txBody>
      <dsp:txXfrm>
        <a:off x="39295" y="2829964"/>
        <a:ext cx="10761245" cy="726370"/>
      </dsp:txXfrm>
    </dsp:sp>
    <dsp:sp modelId="{9339008B-8E6C-4B42-B384-98CE926B2940}">
      <dsp:nvSpPr>
        <dsp:cNvPr id="0" name=""/>
        <dsp:cNvSpPr/>
      </dsp:nvSpPr>
      <dsp:spPr>
        <a:xfrm>
          <a:off x="0" y="3719469"/>
          <a:ext cx="1083983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Braucht es den Kunden? (Netzwerk etc.)</a:t>
          </a:r>
          <a:endParaRPr lang="en-US" sz="2800" kern="1200"/>
        </a:p>
      </dsp:txBody>
      <dsp:txXfrm>
        <a:off x="39295" y="3758764"/>
        <a:ext cx="10761245" cy="72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D7D89-7FE3-4AC5-9B4A-A125D8B4752C}">
      <dsp:nvSpPr>
        <dsp:cNvPr id="0" name=""/>
        <dsp:cNvSpPr/>
      </dsp:nvSpPr>
      <dsp:spPr>
        <a:xfrm>
          <a:off x="0" y="9309"/>
          <a:ext cx="10839835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Wann ist der Zeitpunkt?</a:t>
          </a:r>
          <a:endParaRPr lang="en-US" sz="2800" kern="1200"/>
        </a:p>
      </dsp:txBody>
      <dsp:txXfrm>
        <a:off x="49347" y="58656"/>
        <a:ext cx="10741141" cy="912186"/>
      </dsp:txXfrm>
    </dsp:sp>
    <dsp:sp modelId="{8B24C003-48C9-4635-AED7-F726A12D78B7}">
      <dsp:nvSpPr>
        <dsp:cNvPr id="0" name=""/>
        <dsp:cNvSpPr/>
      </dsp:nvSpPr>
      <dsp:spPr>
        <a:xfrm>
          <a:off x="0" y="1175709"/>
          <a:ext cx="10839835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Wer organisiert diesen?</a:t>
          </a:r>
          <a:endParaRPr lang="en-US" sz="2800" kern="1200"/>
        </a:p>
      </dsp:txBody>
      <dsp:txXfrm>
        <a:off x="49347" y="1225056"/>
        <a:ext cx="10741141" cy="912186"/>
      </dsp:txXfrm>
    </dsp:sp>
    <dsp:sp modelId="{29600D4A-AA94-4461-A334-038CBFEA3325}">
      <dsp:nvSpPr>
        <dsp:cNvPr id="0" name=""/>
        <dsp:cNvSpPr/>
      </dsp:nvSpPr>
      <dsp:spPr>
        <a:xfrm>
          <a:off x="0" y="2342109"/>
          <a:ext cx="10839835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Gibt es eine oder mehrere Abnahmen?</a:t>
          </a:r>
          <a:endParaRPr lang="en-US" sz="2800" kern="1200"/>
        </a:p>
      </dsp:txBody>
      <dsp:txXfrm>
        <a:off x="49347" y="2391456"/>
        <a:ext cx="10741141" cy="912186"/>
      </dsp:txXfrm>
    </dsp:sp>
    <dsp:sp modelId="{70F404AA-2FA3-41A9-ABEC-72DC524A4443}">
      <dsp:nvSpPr>
        <dsp:cNvPr id="0" name=""/>
        <dsp:cNvSpPr/>
      </dsp:nvSpPr>
      <dsp:spPr>
        <a:xfrm>
          <a:off x="0" y="3508509"/>
          <a:ext cx="10839835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Wer nimmt am Prozess teil?</a:t>
          </a:r>
          <a:endParaRPr lang="en-US" sz="2800" kern="1200"/>
        </a:p>
      </dsp:txBody>
      <dsp:txXfrm>
        <a:off x="49347" y="3557856"/>
        <a:ext cx="10741141" cy="912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4F9A7-6DE8-4A02-A1DA-66C6F2C2A3F7}">
      <dsp:nvSpPr>
        <dsp:cNvPr id="0" name=""/>
        <dsp:cNvSpPr/>
      </dsp:nvSpPr>
      <dsp:spPr>
        <a:xfrm>
          <a:off x="7838" y="1986124"/>
          <a:ext cx="916873" cy="916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2CDA6-9728-47F7-A4B0-346281EAD28C}">
      <dsp:nvSpPr>
        <dsp:cNvPr id="0" name=""/>
        <dsp:cNvSpPr/>
      </dsp:nvSpPr>
      <dsp:spPr>
        <a:xfrm>
          <a:off x="981931" y="1754020"/>
          <a:ext cx="2404216" cy="1374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Bei Lieferung der Komponenten</a:t>
          </a:r>
          <a:endParaRPr lang="en-US" sz="2800" kern="1200" dirty="0"/>
        </a:p>
      </dsp:txBody>
      <dsp:txXfrm>
        <a:off x="981931" y="1754020"/>
        <a:ext cx="2404216" cy="1374211"/>
      </dsp:txXfrm>
    </dsp:sp>
    <dsp:sp modelId="{AC2C6E7E-E93F-41A1-A892-413959C9F7E4}">
      <dsp:nvSpPr>
        <dsp:cNvPr id="0" name=""/>
        <dsp:cNvSpPr/>
      </dsp:nvSpPr>
      <dsp:spPr>
        <a:xfrm>
          <a:off x="3729700" y="1995249"/>
          <a:ext cx="898624" cy="898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26D64-F98D-4437-8C53-E53BE1925157}">
      <dsp:nvSpPr>
        <dsp:cNvPr id="0" name=""/>
        <dsp:cNvSpPr/>
      </dsp:nvSpPr>
      <dsp:spPr>
        <a:xfrm>
          <a:off x="4694090" y="1754020"/>
          <a:ext cx="2405371" cy="1374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Bei Abnahme mit dem Lieferanten</a:t>
          </a:r>
          <a:endParaRPr lang="en-US" sz="2800" kern="1200" dirty="0"/>
        </a:p>
      </dsp:txBody>
      <dsp:txXfrm>
        <a:off x="4694090" y="1754020"/>
        <a:ext cx="2405371" cy="1374211"/>
      </dsp:txXfrm>
    </dsp:sp>
    <dsp:sp modelId="{796AF3B1-49FF-4147-A7B5-5DEF797D23EF}">
      <dsp:nvSpPr>
        <dsp:cNvPr id="0" name=""/>
        <dsp:cNvSpPr/>
      </dsp:nvSpPr>
      <dsp:spPr>
        <a:xfrm>
          <a:off x="7443014" y="2005343"/>
          <a:ext cx="878436" cy="87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04F0E-FA3A-45DF-A719-CD0CEEABA970}">
      <dsp:nvSpPr>
        <dsp:cNvPr id="0" name=""/>
        <dsp:cNvSpPr/>
      </dsp:nvSpPr>
      <dsp:spPr>
        <a:xfrm>
          <a:off x="8416481" y="1754020"/>
          <a:ext cx="2367030" cy="1374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Bei Übergabe des Werkes an die Nutzer</a:t>
          </a:r>
          <a:endParaRPr lang="en-US" sz="2800" kern="1200" dirty="0"/>
        </a:p>
      </dsp:txBody>
      <dsp:txXfrm>
        <a:off x="8416481" y="1754020"/>
        <a:ext cx="2367030" cy="13742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88FB9-578E-4E41-AC6A-4188A254254B}">
      <dsp:nvSpPr>
        <dsp:cNvPr id="0" name=""/>
        <dsp:cNvSpPr/>
      </dsp:nvSpPr>
      <dsp:spPr>
        <a:xfrm>
          <a:off x="0" y="1995"/>
          <a:ext cx="10839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21957-351A-4B04-8B2D-C97FE26052B9}">
      <dsp:nvSpPr>
        <dsp:cNvPr id="0" name=""/>
        <dsp:cNvSpPr/>
      </dsp:nvSpPr>
      <dsp:spPr>
        <a:xfrm>
          <a:off x="0" y="1995"/>
          <a:ext cx="10839835" cy="680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Schnittstellen sind frühzeitig zu klären</a:t>
          </a:r>
          <a:endParaRPr lang="en-US" sz="2800" kern="1200"/>
        </a:p>
      </dsp:txBody>
      <dsp:txXfrm>
        <a:off x="0" y="1995"/>
        <a:ext cx="10839835" cy="680525"/>
      </dsp:txXfrm>
    </dsp:sp>
    <dsp:sp modelId="{E067E6F0-2D0E-496F-84B6-D45B3CEAB6C8}">
      <dsp:nvSpPr>
        <dsp:cNvPr id="0" name=""/>
        <dsp:cNvSpPr/>
      </dsp:nvSpPr>
      <dsp:spPr>
        <a:xfrm>
          <a:off x="0" y="682521"/>
          <a:ext cx="10839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EDE6E-1CF4-4690-A072-E412FA26E133}">
      <dsp:nvSpPr>
        <dsp:cNvPr id="0" name=""/>
        <dsp:cNvSpPr/>
      </dsp:nvSpPr>
      <dsp:spPr>
        <a:xfrm>
          <a:off x="0" y="682521"/>
          <a:ext cx="10839835" cy="680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Es gib nicht «DIE» Lösung</a:t>
          </a:r>
          <a:endParaRPr lang="en-US" sz="2800" kern="1200"/>
        </a:p>
      </dsp:txBody>
      <dsp:txXfrm>
        <a:off x="0" y="682521"/>
        <a:ext cx="10839835" cy="680525"/>
      </dsp:txXfrm>
    </dsp:sp>
    <dsp:sp modelId="{68565021-B288-4A43-9B92-D4AD43597931}">
      <dsp:nvSpPr>
        <dsp:cNvPr id="0" name=""/>
        <dsp:cNvSpPr/>
      </dsp:nvSpPr>
      <dsp:spPr>
        <a:xfrm>
          <a:off x="0" y="1363047"/>
          <a:ext cx="10839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3F35A-62BB-4DDD-B608-576E1EE72333}">
      <dsp:nvSpPr>
        <dsp:cNvPr id="0" name=""/>
        <dsp:cNvSpPr/>
      </dsp:nvSpPr>
      <dsp:spPr>
        <a:xfrm>
          <a:off x="0" y="1363047"/>
          <a:ext cx="10839835" cy="680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Schnittstellen sind zu kommunizieren</a:t>
          </a:r>
          <a:endParaRPr lang="en-US" sz="2800" kern="1200"/>
        </a:p>
      </dsp:txBody>
      <dsp:txXfrm>
        <a:off x="0" y="1363047"/>
        <a:ext cx="10839835" cy="680525"/>
      </dsp:txXfrm>
    </dsp:sp>
    <dsp:sp modelId="{486359E1-D87B-45B6-AEB8-4767C5985314}">
      <dsp:nvSpPr>
        <dsp:cNvPr id="0" name=""/>
        <dsp:cNvSpPr/>
      </dsp:nvSpPr>
      <dsp:spPr>
        <a:xfrm>
          <a:off x="0" y="2043572"/>
          <a:ext cx="10839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82D62-EE3A-46AD-AB90-90E908756941}">
      <dsp:nvSpPr>
        <dsp:cNvPr id="0" name=""/>
        <dsp:cNvSpPr/>
      </dsp:nvSpPr>
      <dsp:spPr>
        <a:xfrm>
          <a:off x="0" y="2043573"/>
          <a:ext cx="10839835" cy="680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Jeder hält sich an die Vorgaben</a:t>
          </a:r>
          <a:endParaRPr lang="en-US" sz="2800" kern="1200"/>
        </a:p>
      </dsp:txBody>
      <dsp:txXfrm>
        <a:off x="0" y="2043573"/>
        <a:ext cx="10839835" cy="680525"/>
      </dsp:txXfrm>
    </dsp:sp>
    <dsp:sp modelId="{D5834D32-F3AD-4717-8E24-F7B4D567E502}">
      <dsp:nvSpPr>
        <dsp:cNvPr id="0" name=""/>
        <dsp:cNvSpPr/>
      </dsp:nvSpPr>
      <dsp:spPr>
        <a:xfrm>
          <a:off x="0" y="2724098"/>
          <a:ext cx="10839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BA10D-8C75-4685-BFE0-08329265AF04}">
      <dsp:nvSpPr>
        <dsp:cNvPr id="0" name=""/>
        <dsp:cNvSpPr/>
      </dsp:nvSpPr>
      <dsp:spPr>
        <a:xfrm>
          <a:off x="0" y="2724098"/>
          <a:ext cx="10839835" cy="680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Klare Strukturen helfen einem ruhigen Bauablauf</a:t>
          </a:r>
          <a:endParaRPr lang="en-US" sz="2800" kern="1200"/>
        </a:p>
      </dsp:txBody>
      <dsp:txXfrm>
        <a:off x="0" y="2724098"/>
        <a:ext cx="10839835" cy="680525"/>
      </dsp:txXfrm>
    </dsp:sp>
    <dsp:sp modelId="{5AECD94D-DDA5-4B75-9EA7-F7BD496B89A9}">
      <dsp:nvSpPr>
        <dsp:cNvPr id="0" name=""/>
        <dsp:cNvSpPr/>
      </dsp:nvSpPr>
      <dsp:spPr>
        <a:xfrm>
          <a:off x="0" y="3404624"/>
          <a:ext cx="10839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5041E-278B-4DC6-931B-0A90090734ED}">
      <dsp:nvSpPr>
        <dsp:cNvPr id="0" name=""/>
        <dsp:cNvSpPr/>
      </dsp:nvSpPr>
      <dsp:spPr>
        <a:xfrm>
          <a:off x="0" y="3404624"/>
          <a:ext cx="10839835" cy="680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/>
            <a:t>Klare Schnittstellen in der Umsetzung helfen dem Betrieb</a:t>
          </a:r>
          <a:endParaRPr lang="en-US" sz="2800" kern="1200"/>
        </a:p>
      </dsp:txBody>
      <dsp:txXfrm>
        <a:off x="0" y="3404624"/>
        <a:ext cx="10839835" cy="680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76C43-16AC-4E98-BE0A-F37C33BD498F}" type="datetimeFigureOut">
              <a:rPr lang="de-CH" smtClean="0"/>
              <a:t>08.05.2023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6FF80-CD8F-4604-BFBA-1A5E901869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102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+B Titel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drahtbild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304">
            <a:off x="2910282" y="1540541"/>
            <a:ext cx="8803306" cy="6187744"/>
          </a:xfrm>
          <a:prstGeom prst="rect">
            <a:avLst/>
          </a:prstGeom>
        </p:spPr>
      </p:pic>
      <p:cxnSp>
        <p:nvCxnSpPr>
          <p:cNvPr id="9" name="Gerader Verbinder 8"/>
          <p:cNvCxnSpPr/>
          <p:nvPr userDrawn="1"/>
        </p:nvCxnSpPr>
        <p:spPr>
          <a:xfrm>
            <a:off x="857913" y="1786756"/>
            <a:ext cx="12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857913" y="381385"/>
            <a:ext cx="12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 userDrawn="1"/>
        </p:nvSpPr>
        <p:spPr>
          <a:xfrm>
            <a:off x="0" y="2429253"/>
            <a:ext cx="12192000" cy="2184430"/>
          </a:xfrm>
          <a:prstGeom prst="rect">
            <a:avLst/>
          </a:prstGeom>
          <a:solidFill>
            <a:schemeClr val="bg1">
              <a:lumMod val="8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e-DE" sz="2200" dirty="0">
              <a:solidFill>
                <a:schemeClr val="tx1"/>
              </a:solidFill>
            </a:endParaRPr>
          </a:p>
          <a:p>
            <a:pPr lvl="1"/>
            <a:endParaRPr lang="de-DE" sz="2200" dirty="0">
              <a:solidFill>
                <a:schemeClr val="tx1"/>
              </a:solidFill>
            </a:endParaRPr>
          </a:p>
          <a:p>
            <a:pPr lvl="1"/>
            <a:endParaRPr lang="de-DE" sz="2200" dirty="0">
              <a:solidFill>
                <a:schemeClr val="tx1"/>
              </a:solidFill>
            </a:endParaRPr>
          </a:p>
          <a:p>
            <a:pPr lvl="1"/>
            <a:endParaRPr lang="de-DE" sz="2200" dirty="0">
              <a:solidFill>
                <a:schemeClr val="tx1"/>
              </a:solidFill>
            </a:endParaRPr>
          </a:p>
          <a:p>
            <a:pPr marL="804863" lvl="1"/>
            <a:endParaRPr lang="de-DE" sz="1200" cap="all" dirty="0">
              <a:solidFill>
                <a:schemeClr val="tx1"/>
              </a:solidFill>
            </a:endParaRPr>
          </a:p>
          <a:p>
            <a:pPr lvl="1"/>
            <a:endParaRPr lang="de-DE" sz="1200" cap="all" dirty="0">
              <a:solidFill>
                <a:schemeClr val="tx1"/>
              </a:solidFill>
            </a:endParaRPr>
          </a:p>
          <a:p>
            <a:pPr lvl="1"/>
            <a:endParaRPr lang="de-DE" sz="1200" cap="all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633" y="930661"/>
            <a:ext cx="10730779" cy="72210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70C0"/>
                </a:solidFill>
                <a:latin typeface="+mn-lt"/>
              </a:defRPr>
            </a:lvl1pPr>
          </a:lstStyle>
          <a:p>
            <a:br>
              <a:rPr lang="de-DE" dirty="0"/>
            </a:br>
            <a:r>
              <a:rPr lang="de-DE" dirty="0"/>
              <a:t>FIRMA / TITEL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65634" y="390404"/>
            <a:ext cx="9864826" cy="69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PRÄSENTATION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765634" y="3027691"/>
            <a:ext cx="77789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l"/>
            <a:r>
              <a:rPr lang="de-DE" sz="2500" b="1" dirty="0">
                <a:solidFill>
                  <a:schemeClr val="tx1"/>
                </a:solidFill>
              </a:rPr>
              <a:t>R+B engineering</a:t>
            </a:r>
            <a:r>
              <a:rPr lang="de-DE" sz="2500" b="1" baseline="0" dirty="0">
                <a:solidFill>
                  <a:schemeClr val="tx1"/>
                </a:solidFill>
              </a:rPr>
              <a:t> ag</a:t>
            </a:r>
          </a:p>
          <a:p>
            <a:pPr marL="0" lvl="1" indent="0" algn="l"/>
            <a:endParaRPr lang="de-DE" sz="2000" baseline="0" dirty="0">
              <a:solidFill>
                <a:schemeClr val="tx1"/>
              </a:solidFill>
            </a:endParaRPr>
          </a:p>
          <a:p>
            <a:pPr marL="0" lvl="1" indent="0" algn="l"/>
            <a:r>
              <a:rPr lang="de-DE" sz="2000" dirty="0">
                <a:solidFill>
                  <a:schemeClr val="tx1"/>
                </a:solidFill>
              </a:rPr>
              <a:t>Elektro- und Gebäudetechnik Engineering</a:t>
            </a:r>
          </a:p>
          <a:p>
            <a:pPr marL="0" lvl="1" indent="0" algn="l"/>
            <a:r>
              <a:rPr lang="de-DE" sz="1400" cap="all" dirty="0">
                <a:solidFill>
                  <a:schemeClr val="tx1"/>
                </a:solidFill>
              </a:rPr>
              <a:t>Vertrauen verbindet. Seit 1990.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13" y="3510004"/>
            <a:ext cx="3101900" cy="805998"/>
          </a:xfrm>
        </p:spPr>
        <p:txBody>
          <a:bodyPr anchor="b">
            <a:normAutofit/>
          </a:bodyPr>
          <a:lstStyle>
            <a:lvl1pPr marL="0" indent="0" algn="r">
              <a:buNone/>
              <a:defRPr sz="14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xx. Monat 2019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73" y="440249"/>
            <a:ext cx="1767840" cy="4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4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+B Schlussblatt BRN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3" y="1855465"/>
            <a:ext cx="4546340" cy="11962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109" y="2215201"/>
            <a:ext cx="7626170" cy="3771140"/>
          </a:xfrm>
          <a:prstGeom prst="rect">
            <a:avLst/>
          </a:prstGeom>
        </p:spPr>
      </p:pic>
      <p:cxnSp>
        <p:nvCxnSpPr>
          <p:cNvPr id="17" name="Gerader Verbinder 16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765634" y="3643292"/>
            <a:ext cx="7447160" cy="1954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R+B engineering ag</a:t>
            </a:r>
          </a:p>
          <a:p>
            <a:pPr algn="l"/>
            <a:r>
              <a:rPr lang="de-DE" sz="1800" dirty="0" err="1">
                <a:solidFill>
                  <a:schemeClr val="bg1"/>
                </a:solidFill>
                <a:latin typeface="+mn-lt"/>
              </a:rPr>
              <a:t>Zentweg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 9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CH-3006 Bern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Phone:</a:t>
            </a:r>
            <a:r>
              <a:rPr lang="de-DE" sz="18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+41 43 521 84 20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E-Mail: info@rbeag.com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Ansprechpartner: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442034" y="5212080"/>
            <a:ext cx="4459288" cy="444549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sz="1800" dirty="0"/>
              <a:t>Name Vorname</a:t>
            </a:r>
            <a:endParaRPr lang="de-CH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bg1"/>
                </a:solidFill>
              </a:rPr>
              <a:pPr algn="r"/>
              <a:t>08.05.2023</a:t>
            </a:fld>
            <a:r>
              <a:rPr lang="de-DE" dirty="0">
                <a:solidFill>
                  <a:schemeClr val="bg1"/>
                </a:solidFill>
              </a:rPr>
              <a:t> | </a:t>
            </a:r>
            <a:fld id="{28816B63-90C6-4F24-BD56-760B5B4DD864}" type="slidenum">
              <a:rPr lang="de-CH" smtClean="0">
                <a:solidFill>
                  <a:schemeClr val="bg1"/>
                </a:solidFill>
              </a:rPr>
              <a:pPr algn="r"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cxnSp>
        <p:nvCxnSpPr>
          <p:cNvPr id="25" name="Gerader Verbinder 24"/>
          <p:cNvCxnSpPr/>
          <p:nvPr userDrawn="1"/>
        </p:nvCxnSpPr>
        <p:spPr>
          <a:xfrm>
            <a:off x="834004" y="1023466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 userDrawn="1"/>
        </p:nvCxnSpPr>
        <p:spPr>
          <a:xfrm>
            <a:off x="834004" y="324691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2937" y="425839"/>
            <a:ext cx="58262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</a:rPr>
              <a:t>BESTEN DANK FÜR IHRE AUFMERKSAMKEIT</a:t>
            </a:r>
            <a:endParaRPr lang="de-CH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7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+B Schlussblatt BAR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3" y="1855465"/>
            <a:ext cx="4546340" cy="11962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109" y="2215201"/>
            <a:ext cx="7626170" cy="3771140"/>
          </a:xfrm>
          <a:prstGeom prst="rect">
            <a:avLst/>
          </a:prstGeom>
        </p:spPr>
      </p:pic>
      <p:cxnSp>
        <p:nvCxnSpPr>
          <p:cNvPr id="17" name="Gerader Verbinder 16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765634" y="3643292"/>
            <a:ext cx="7447160" cy="1954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R+B engineering ag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Langgasse 47b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CH-6340 Baar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Phone:</a:t>
            </a:r>
            <a:r>
              <a:rPr lang="de-DE" sz="18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+41 43 521 84 30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E-Mail: info@rbeag.com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Ansprechpartner: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442034" y="5212080"/>
            <a:ext cx="4459288" cy="444549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sz="1800" dirty="0"/>
              <a:t>Name Vorname</a:t>
            </a:r>
            <a:endParaRPr lang="de-CH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bg1"/>
                </a:solidFill>
              </a:rPr>
              <a:pPr algn="r"/>
              <a:t>08.05.2023</a:t>
            </a:fld>
            <a:r>
              <a:rPr lang="de-DE" dirty="0">
                <a:solidFill>
                  <a:schemeClr val="bg1"/>
                </a:solidFill>
              </a:rPr>
              <a:t> | </a:t>
            </a:r>
            <a:fld id="{28816B63-90C6-4F24-BD56-760B5B4DD864}" type="slidenum">
              <a:rPr lang="de-CH" smtClean="0">
                <a:solidFill>
                  <a:schemeClr val="bg1"/>
                </a:solidFill>
              </a:rPr>
              <a:pPr algn="r"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cxnSp>
        <p:nvCxnSpPr>
          <p:cNvPr id="25" name="Gerader Verbinder 24"/>
          <p:cNvCxnSpPr/>
          <p:nvPr userDrawn="1"/>
        </p:nvCxnSpPr>
        <p:spPr>
          <a:xfrm>
            <a:off x="834004" y="1023466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 userDrawn="1"/>
        </p:nvCxnSpPr>
        <p:spPr>
          <a:xfrm>
            <a:off x="834004" y="324691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2937" y="425839"/>
            <a:ext cx="58262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</a:rPr>
              <a:t>BESTEN DANK FÜR IHRE AUFMERKSAMKEIT</a:t>
            </a:r>
            <a:endParaRPr lang="de-CH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+B Schlussblatt CHR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3" y="1855465"/>
            <a:ext cx="4546340" cy="11962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109" y="2215201"/>
            <a:ext cx="7626170" cy="3771140"/>
          </a:xfrm>
          <a:prstGeom prst="rect">
            <a:avLst/>
          </a:prstGeom>
        </p:spPr>
      </p:pic>
      <p:cxnSp>
        <p:nvCxnSpPr>
          <p:cNvPr id="17" name="Gerader Verbinder 16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765634" y="3643292"/>
            <a:ext cx="7447160" cy="1954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R+B engineering ag</a:t>
            </a:r>
          </a:p>
          <a:p>
            <a:pPr algn="l"/>
            <a:r>
              <a:rPr lang="de-DE" sz="1800" dirty="0" err="1">
                <a:solidFill>
                  <a:schemeClr val="bg1"/>
                </a:solidFill>
                <a:latin typeface="+mn-lt"/>
              </a:rPr>
              <a:t>Kalchbühlstrasse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 40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CH-7000 Chur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Phone:</a:t>
            </a:r>
            <a:r>
              <a:rPr lang="de-DE" sz="18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+41 43 521 84 60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E-Mail: info@rbeag.com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Ansprechpartner: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442034" y="5212080"/>
            <a:ext cx="4459288" cy="444549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sz="1800" dirty="0"/>
              <a:t>Name Vorname</a:t>
            </a:r>
            <a:endParaRPr lang="de-CH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bg1"/>
                </a:solidFill>
              </a:rPr>
              <a:pPr algn="r"/>
              <a:t>08.05.2023</a:t>
            </a:fld>
            <a:r>
              <a:rPr lang="de-DE" dirty="0">
                <a:solidFill>
                  <a:schemeClr val="bg1"/>
                </a:solidFill>
              </a:rPr>
              <a:t> | </a:t>
            </a:r>
            <a:fld id="{28816B63-90C6-4F24-BD56-760B5B4DD864}" type="slidenum">
              <a:rPr lang="de-CH" smtClean="0">
                <a:solidFill>
                  <a:schemeClr val="bg1"/>
                </a:solidFill>
              </a:rPr>
              <a:pPr algn="r"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cxnSp>
        <p:nvCxnSpPr>
          <p:cNvPr id="25" name="Gerader Verbinder 24"/>
          <p:cNvCxnSpPr/>
          <p:nvPr userDrawn="1"/>
        </p:nvCxnSpPr>
        <p:spPr>
          <a:xfrm>
            <a:off x="834004" y="1023466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 userDrawn="1"/>
        </p:nvCxnSpPr>
        <p:spPr>
          <a:xfrm>
            <a:off x="834004" y="324691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2937" y="425839"/>
            <a:ext cx="58262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</a:rPr>
              <a:t>BESTEN DANK FÜR IHRE AUFMERKSAMKEIT</a:t>
            </a:r>
            <a:endParaRPr lang="de-CH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3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+B Schlussblatt SRG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3" y="1855465"/>
            <a:ext cx="4546340" cy="11962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109" y="2215201"/>
            <a:ext cx="7626170" cy="3771140"/>
          </a:xfrm>
          <a:prstGeom prst="rect">
            <a:avLst/>
          </a:prstGeom>
        </p:spPr>
      </p:pic>
      <p:cxnSp>
        <p:nvCxnSpPr>
          <p:cNvPr id="17" name="Gerader Verbinder 16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765634" y="3643292"/>
            <a:ext cx="7447160" cy="1954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R+B engineering ag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Bahnhofpark 2a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CH-7320 Sargans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Phone:</a:t>
            </a:r>
            <a:r>
              <a:rPr lang="de-DE" sz="18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+41 43 521 83 80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E-Mail: info@rbeag.com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Ansprechpartner: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442034" y="5212080"/>
            <a:ext cx="4459288" cy="444549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sz="1800" dirty="0"/>
              <a:t>Name Vorname</a:t>
            </a:r>
            <a:endParaRPr lang="de-CH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bg1"/>
                </a:solidFill>
              </a:rPr>
              <a:pPr algn="r"/>
              <a:t>08.05.2023</a:t>
            </a:fld>
            <a:r>
              <a:rPr lang="de-DE" dirty="0">
                <a:solidFill>
                  <a:schemeClr val="bg1"/>
                </a:solidFill>
              </a:rPr>
              <a:t> | </a:t>
            </a:r>
            <a:fld id="{28816B63-90C6-4F24-BD56-760B5B4DD864}" type="slidenum">
              <a:rPr lang="de-CH" smtClean="0">
                <a:solidFill>
                  <a:schemeClr val="bg1"/>
                </a:solidFill>
              </a:rPr>
              <a:pPr algn="r"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cxnSp>
        <p:nvCxnSpPr>
          <p:cNvPr id="25" name="Gerader Verbinder 24"/>
          <p:cNvCxnSpPr/>
          <p:nvPr userDrawn="1"/>
        </p:nvCxnSpPr>
        <p:spPr>
          <a:xfrm>
            <a:off x="834004" y="1023466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 userDrawn="1"/>
        </p:nvCxnSpPr>
        <p:spPr>
          <a:xfrm>
            <a:off x="834004" y="324691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2937" y="425839"/>
            <a:ext cx="58262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</a:rPr>
              <a:t>BESTEN DANK FÜR IHRE AUFMERKSAMKEIT</a:t>
            </a:r>
            <a:endParaRPr lang="de-CH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20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+B Fragen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r Verbinder 16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bg1"/>
                </a:solidFill>
              </a:rPr>
              <a:pPr algn="r"/>
              <a:t>08.05.2023</a:t>
            </a:fld>
            <a:r>
              <a:rPr lang="de-DE" dirty="0">
                <a:solidFill>
                  <a:schemeClr val="bg1"/>
                </a:solidFill>
              </a:rPr>
              <a:t> | </a:t>
            </a:r>
            <a:fld id="{28816B63-90C6-4F24-BD56-760B5B4DD864}" type="slidenum">
              <a:rPr lang="de-CH" smtClean="0">
                <a:solidFill>
                  <a:schemeClr val="bg1"/>
                </a:solidFill>
              </a:rPr>
              <a:pPr algn="r"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cxnSp>
        <p:nvCxnSpPr>
          <p:cNvPr id="25" name="Gerader Verbinder 24"/>
          <p:cNvCxnSpPr/>
          <p:nvPr userDrawn="1"/>
        </p:nvCxnSpPr>
        <p:spPr>
          <a:xfrm>
            <a:off x="834004" y="1023466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 userDrawn="1"/>
        </p:nvCxnSpPr>
        <p:spPr>
          <a:xfrm>
            <a:off x="834004" y="324691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2937" y="425839"/>
            <a:ext cx="45232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</a:rPr>
              <a:t>IHRE FRAGEN SIND UNS WICHTIG</a:t>
            </a:r>
            <a:endParaRPr lang="de-CH" sz="2500" dirty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73" y="440128"/>
            <a:ext cx="1767600" cy="46509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22" y="1082766"/>
            <a:ext cx="4221678" cy="52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0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+B Inhal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r Verbinder 13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6363" y="1716723"/>
            <a:ext cx="10829809" cy="4634742"/>
          </a:xfrm>
        </p:spPr>
        <p:txBody>
          <a:bodyPr>
            <a:noAutofit/>
          </a:bodyPr>
          <a:lstStyle>
            <a:lvl1pPr marL="285750" indent="-28575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  <a:latin typeface="+mn-lt"/>
              </a:defRPr>
            </a:lvl1pPr>
          </a:lstStyle>
          <a:p>
            <a:pPr marL="285750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bg1"/>
                </a:solidFill>
              </a:rPr>
              <a:t>INHALT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bg1"/>
                </a:solidFill>
                <a:latin typeface="+mn-lt"/>
              </a:rPr>
              <a:pPr algn="r"/>
              <a:t>08.05.2023</a:t>
            </a:fld>
            <a:r>
              <a:rPr lang="de-DE" dirty="0">
                <a:solidFill>
                  <a:schemeClr val="bg1"/>
                </a:solidFill>
                <a:latin typeface="+mn-lt"/>
              </a:rPr>
              <a:t> | </a:t>
            </a:r>
            <a:fld id="{28816B63-90C6-4F24-BD56-760B5B4DD864}" type="slidenum">
              <a:rPr lang="de-CH" smtClean="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de-CH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6" name="Gerader Verbinder 25"/>
          <p:cNvCxnSpPr/>
          <p:nvPr userDrawn="1"/>
        </p:nvCxnSpPr>
        <p:spPr>
          <a:xfrm>
            <a:off x="666364" y="1023466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 userDrawn="1"/>
        </p:nvCxnSpPr>
        <p:spPr>
          <a:xfrm>
            <a:off x="666364" y="324691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73" y="440128"/>
            <a:ext cx="1767600" cy="4650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5297" y="324691"/>
            <a:ext cx="9153276" cy="698775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FOLIEN-TITEL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1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+B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5297" y="324691"/>
            <a:ext cx="9153276" cy="698775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FOLIEN-TITEL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656578" y="1822765"/>
            <a:ext cx="10839836" cy="45286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Text</a:t>
            </a:r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r"/>
              <a:t>08.05.2023</a:t>
            </a:fld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| </a:t>
            </a:r>
            <a:fld id="{28816B63-90C6-4F24-BD56-760B5B4DD864}" type="slidenum">
              <a:rPr lang="de-CH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r"/>
              <a:t>‹Nr.›</a:t>
            </a:fld>
            <a:endParaRPr lang="de-CH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73" y="440249"/>
            <a:ext cx="1767840" cy="464859"/>
          </a:xfrm>
          <a:prstGeom prst="rect">
            <a:avLst/>
          </a:prstGeom>
        </p:spPr>
      </p:pic>
      <p:cxnSp>
        <p:nvCxnSpPr>
          <p:cNvPr id="19" name="Gerader Verbinder 18"/>
          <p:cNvCxnSpPr/>
          <p:nvPr userDrawn="1"/>
        </p:nvCxnSpPr>
        <p:spPr>
          <a:xfrm>
            <a:off x="666364" y="1023466"/>
            <a:ext cx="648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 userDrawn="1"/>
        </p:nvCxnSpPr>
        <p:spPr>
          <a:xfrm>
            <a:off x="666364" y="324691"/>
            <a:ext cx="648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6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+B Bild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5297" y="324691"/>
            <a:ext cx="9153276" cy="698775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FOLIEN-TITEL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5081798" y="1822765"/>
            <a:ext cx="6414616" cy="45286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Text</a:t>
            </a:r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r"/>
              <a:t>08.05.2023</a:t>
            </a:fld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| </a:t>
            </a:r>
            <a:fld id="{28816B63-90C6-4F24-BD56-760B5B4DD864}" type="slidenum">
              <a:rPr lang="de-CH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r"/>
              <a:t>‹Nr.›</a:t>
            </a:fld>
            <a:endParaRPr lang="de-CH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73" y="440249"/>
            <a:ext cx="1767840" cy="464859"/>
          </a:xfrm>
          <a:prstGeom prst="rect">
            <a:avLst/>
          </a:prstGeom>
        </p:spPr>
      </p:pic>
      <p:cxnSp>
        <p:nvCxnSpPr>
          <p:cNvPr id="19" name="Gerader Verbinder 18"/>
          <p:cNvCxnSpPr/>
          <p:nvPr userDrawn="1"/>
        </p:nvCxnSpPr>
        <p:spPr>
          <a:xfrm>
            <a:off x="666364" y="1023466"/>
            <a:ext cx="648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 userDrawn="1"/>
        </p:nvCxnSpPr>
        <p:spPr>
          <a:xfrm>
            <a:off x="666364" y="324691"/>
            <a:ext cx="648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66364" y="1822450"/>
            <a:ext cx="4180274" cy="4529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026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+B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5297" y="324691"/>
            <a:ext cx="9153276" cy="698775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FOLIEN-TITEL</a:t>
            </a:r>
            <a:endParaRPr lang="en-US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r"/>
              <a:t>08.05.2023</a:t>
            </a:fld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| </a:t>
            </a:r>
            <a:fld id="{28816B63-90C6-4F24-BD56-760B5B4DD864}" type="slidenum">
              <a:rPr lang="de-CH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r"/>
              <a:t>‹Nr.›</a:t>
            </a:fld>
            <a:endParaRPr lang="de-CH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73" y="440249"/>
            <a:ext cx="1767840" cy="464859"/>
          </a:xfrm>
          <a:prstGeom prst="rect">
            <a:avLst/>
          </a:prstGeom>
        </p:spPr>
      </p:pic>
      <p:cxnSp>
        <p:nvCxnSpPr>
          <p:cNvPr id="19" name="Gerader Verbinder 18"/>
          <p:cNvCxnSpPr/>
          <p:nvPr userDrawn="1"/>
        </p:nvCxnSpPr>
        <p:spPr>
          <a:xfrm>
            <a:off x="666364" y="1023466"/>
            <a:ext cx="648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 userDrawn="1"/>
        </p:nvCxnSpPr>
        <p:spPr>
          <a:xfrm>
            <a:off x="666364" y="324691"/>
            <a:ext cx="648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2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+B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5297" y="324691"/>
            <a:ext cx="9153276" cy="698775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FOLIEN-TITEL</a:t>
            </a:r>
            <a:endParaRPr lang="en-US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r"/>
              <a:t>08.05.2023</a:t>
            </a:fld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| </a:t>
            </a:r>
            <a:fld id="{28816B63-90C6-4F24-BD56-760B5B4DD864}" type="slidenum">
              <a:rPr lang="de-CH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r"/>
              <a:t>‹Nr.›</a:t>
            </a:fld>
            <a:endParaRPr lang="de-CH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73" y="440249"/>
            <a:ext cx="1767840" cy="464859"/>
          </a:xfrm>
          <a:prstGeom prst="rect">
            <a:avLst/>
          </a:prstGeom>
        </p:spPr>
      </p:pic>
      <p:cxnSp>
        <p:nvCxnSpPr>
          <p:cNvPr id="19" name="Gerader Verbinder 18"/>
          <p:cNvCxnSpPr/>
          <p:nvPr userDrawn="1"/>
        </p:nvCxnSpPr>
        <p:spPr>
          <a:xfrm>
            <a:off x="666364" y="1023466"/>
            <a:ext cx="648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 userDrawn="1"/>
        </p:nvCxnSpPr>
        <p:spPr>
          <a:xfrm>
            <a:off x="666364" y="324691"/>
            <a:ext cx="648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66363" y="1822450"/>
            <a:ext cx="10830049" cy="4529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057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+B Referen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538720" y="0"/>
            <a:ext cx="46532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7881693" y="794542"/>
            <a:ext cx="6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7881693" y="390407"/>
            <a:ext cx="6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802880" y="390408"/>
            <a:ext cx="4160893" cy="390408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BEZEICHNUNG, ORT</a:t>
            </a:r>
            <a:endParaRPr lang="de-CH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7802878" y="1328057"/>
            <a:ext cx="4160893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30450" algn="l"/>
              </a:tabLst>
            </a:pPr>
            <a:r>
              <a:rPr lang="de-DE" sz="1400" b="1" cap="all" dirty="0">
                <a:solidFill>
                  <a:schemeClr val="tx1"/>
                </a:solidFill>
              </a:rPr>
              <a:t>Bauherrschaft</a:t>
            </a:r>
          </a:p>
          <a:p>
            <a:pPr>
              <a:tabLst>
                <a:tab pos="2330450" algn="l"/>
              </a:tabLst>
            </a:pPr>
            <a:endParaRPr lang="de-DE" sz="1400" b="1" cap="all" dirty="0">
              <a:solidFill>
                <a:schemeClr val="tx1"/>
              </a:solidFill>
            </a:endParaRPr>
          </a:p>
          <a:p>
            <a:pPr>
              <a:tabLst>
                <a:tab pos="2330450" algn="l"/>
              </a:tabLst>
            </a:pPr>
            <a:endParaRPr lang="de-DE" sz="1400" b="1" cap="all" dirty="0">
              <a:solidFill>
                <a:schemeClr val="tx1"/>
              </a:solidFill>
            </a:endParaRPr>
          </a:p>
          <a:p>
            <a:pPr>
              <a:tabLst>
                <a:tab pos="2330450" algn="l"/>
              </a:tabLst>
            </a:pPr>
            <a:endParaRPr lang="de-DE" sz="1400" b="1" cap="all" dirty="0">
              <a:solidFill>
                <a:schemeClr val="tx1"/>
              </a:solidFill>
            </a:endParaRPr>
          </a:p>
          <a:p>
            <a:pPr>
              <a:tabLst>
                <a:tab pos="2330450" algn="l"/>
              </a:tabLst>
            </a:pPr>
            <a:r>
              <a:rPr lang="de-DE" sz="1400" b="1" cap="all" dirty="0">
                <a:solidFill>
                  <a:schemeClr val="tx1"/>
                </a:solidFill>
              </a:rPr>
              <a:t>ARCHITEKTUR</a:t>
            </a:r>
          </a:p>
          <a:p>
            <a:pPr>
              <a:tabLst>
                <a:tab pos="2330450" algn="l"/>
              </a:tabLst>
            </a:pPr>
            <a:endParaRPr lang="de-DE" sz="1400" b="1" cap="all" dirty="0">
              <a:solidFill>
                <a:schemeClr val="tx1"/>
              </a:solidFill>
            </a:endParaRPr>
          </a:p>
          <a:p>
            <a:pPr>
              <a:tabLst>
                <a:tab pos="2330450" algn="l"/>
              </a:tabLst>
            </a:pPr>
            <a:endParaRPr lang="de-DE" sz="1400" b="1" cap="all" dirty="0">
              <a:solidFill>
                <a:schemeClr val="tx1"/>
              </a:solidFill>
            </a:endParaRPr>
          </a:p>
          <a:p>
            <a:pPr>
              <a:tabLst>
                <a:tab pos="2330450" algn="l"/>
              </a:tabLst>
            </a:pPr>
            <a:endParaRPr lang="de-DE" sz="1400" b="1" cap="all" dirty="0">
              <a:solidFill>
                <a:schemeClr val="tx1"/>
              </a:solidFill>
            </a:endParaRPr>
          </a:p>
          <a:p>
            <a:pPr>
              <a:tabLst>
                <a:tab pos="2330450" algn="l"/>
              </a:tabLst>
            </a:pPr>
            <a:r>
              <a:rPr lang="de-DE" sz="1400" b="1" cap="all" dirty="0">
                <a:solidFill>
                  <a:schemeClr val="tx1"/>
                </a:solidFill>
              </a:rPr>
              <a:t>Baujahr</a:t>
            </a:r>
          </a:p>
          <a:p>
            <a:pPr>
              <a:tabLst>
                <a:tab pos="2330450" algn="l"/>
              </a:tabLst>
            </a:pPr>
            <a:endParaRPr lang="de-DE" sz="1400" b="1" cap="all" dirty="0">
              <a:solidFill>
                <a:schemeClr val="tx1"/>
              </a:solidFill>
            </a:endParaRPr>
          </a:p>
          <a:p>
            <a:pPr>
              <a:tabLst>
                <a:tab pos="2330450" algn="l"/>
              </a:tabLst>
            </a:pPr>
            <a:endParaRPr lang="de-DE" sz="1400" b="1" cap="all" dirty="0">
              <a:solidFill>
                <a:schemeClr val="tx1"/>
              </a:solidFill>
            </a:endParaRPr>
          </a:p>
          <a:p>
            <a:pPr>
              <a:tabLst>
                <a:tab pos="2330450" algn="l"/>
              </a:tabLst>
            </a:pPr>
            <a:r>
              <a:rPr lang="de-DE" sz="1400" b="1" cap="all" dirty="0">
                <a:solidFill>
                  <a:schemeClr val="tx1"/>
                </a:solidFill>
              </a:rPr>
              <a:t>Elektrobausumme</a:t>
            </a:r>
          </a:p>
          <a:p>
            <a:pPr>
              <a:tabLst>
                <a:tab pos="2330450" algn="l"/>
              </a:tabLst>
            </a:pPr>
            <a:endParaRPr lang="de-DE" sz="1400" b="1" cap="all" dirty="0">
              <a:solidFill>
                <a:schemeClr val="tx1"/>
              </a:solidFill>
            </a:endParaRPr>
          </a:p>
          <a:p>
            <a:pPr>
              <a:tabLst>
                <a:tab pos="2330450" algn="l"/>
              </a:tabLst>
            </a:pPr>
            <a:endParaRPr lang="de-DE" sz="1400" b="1" cap="all" dirty="0">
              <a:solidFill>
                <a:schemeClr val="tx1"/>
              </a:solidFill>
            </a:endParaRPr>
          </a:p>
          <a:p>
            <a:pPr>
              <a:tabLst>
                <a:tab pos="2330450" algn="l"/>
              </a:tabLst>
            </a:pPr>
            <a:r>
              <a:rPr lang="de-DE" sz="1400" b="1" cap="all" dirty="0">
                <a:solidFill>
                  <a:schemeClr val="tx1"/>
                </a:solidFill>
              </a:rPr>
              <a:t>Engineers-auftrag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802877" y="1532249"/>
            <a:ext cx="4160893" cy="52689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Bauherr</a:t>
            </a:r>
          </a:p>
          <a:p>
            <a:pPr lvl="0"/>
            <a:r>
              <a:rPr lang="de-DE" dirty="0"/>
              <a:t>Ort</a:t>
            </a:r>
            <a:endParaRPr lang="de-CH" dirty="0"/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802877" y="2378075"/>
            <a:ext cx="4160893" cy="52689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Architekt</a:t>
            </a:r>
          </a:p>
          <a:p>
            <a:pPr lvl="0"/>
            <a:r>
              <a:rPr lang="de-DE" dirty="0"/>
              <a:t>Ort</a:t>
            </a:r>
            <a:endParaRPr lang="de-CH" dirty="0"/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802876" y="3234061"/>
            <a:ext cx="4160893" cy="357331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20xx – 20xx</a:t>
            </a:r>
            <a:endParaRPr lang="de-CH" dirty="0"/>
          </a:p>
          <a:p>
            <a:pPr lvl="0"/>
            <a:endParaRPr lang="de-DE" dirty="0"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802874" y="3872848"/>
            <a:ext cx="4160893" cy="36017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CHF </a:t>
            </a:r>
            <a:r>
              <a:rPr lang="de-DE" dirty="0" err="1"/>
              <a:t>xx‘xxx‘xxx</a:t>
            </a:r>
            <a:r>
              <a:rPr lang="de-DE" dirty="0"/>
              <a:t>.-</a:t>
            </a:r>
            <a:endParaRPr lang="de-CH" dirty="0"/>
          </a:p>
          <a:p>
            <a:pPr lvl="0"/>
            <a:endParaRPr lang="de-DE" dirty="0"/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802874" y="4516155"/>
            <a:ext cx="4160893" cy="166379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Gesamtplanung Elektro inkl.:</a:t>
            </a:r>
          </a:p>
          <a:p>
            <a:pPr lvl="0"/>
            <a:r>
              <a:rPr lang="de-DE" dirty="0"/>
              <a:t>- …</a:t>
            </a:r>
          </a:p>
          <a:p>
            <a:pPr lvl="0"/>
            <a:r>
              <a:rPr lang="de-DE" dirty="0"/>
              <a:t>- .</a:t>
            </a:r>
            <a:endParaRPr lang="de-CH" dirty="0"/>
          </a:p>
          <a:p>
            <a:pPr lvl="0"/>
            <a:endParaRPr lang="de-DE" dirty="0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16"/>
          </p:nvPr>
        </p:nvSpPr>
        <p:spPr>
          <a:xfrm>
            <a:off x="-1911" y="0"/>
            <a:ext cx="754062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tx1"/>
                </a:solidFill>
              </a:rPr>
              <a:pPr algn="r"/>
              <a:t>08.05.2023</a:t>
            </a:fld>
            <a:r>
              <a:rPr lang="de-DE" dirty="0">
                <a:solidFill>
                  <a:schemeClr val="tx1"/>
                </a:solidFill>
              </a:rPr>
              <a:t> | </a:t>
            </a:r>
            <a:fld id="{28816B63-90C6-4F24-BD56-760B5B4DD864}" type="slidenum">
              <a:rPr lang="de-CH" smtClean="0">
                <a:solidFill>
                  <a:schemeClr val="tx1"/>
                </a:solidFill>
              </a:rPr>
              <a:pPr algn="r"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+B Schlussblatt BRG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3" y="1855465"/>
            <a:ext cx="4546340" cy="11962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109" y="2215201"/>
            <a:ext cx="7626170" cy="3771140"/>
          </a:xfrm>
          <a:prstGeom prst="rect">
            <a:avLst/>
          </a:prstGeom>
        </p:spPr>
      </p:pic>
      <p:cxnSp>
        <p:nvCxnSpPr>
          <p:cNvPr id="17" name="Gerader Verbinder 16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765634" y="3643292"/>
            <a:ext cx="7447160" cy="1954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R+B engineering ag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Bahnhofstrasse 11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CH-5201 Brugg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Phone:</a:t>
            </a:r>
            <a:r>
              <a:rPr lang="de-DE" sz="18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+41 43 521 83 10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E-Mail: info@rbeag.com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Ansprechpartner: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442034" y="5212080"/>
            <a:ext cx="4459288" cy="444549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sz="1800" dirty="0"/>
              <a:t>Name Vorname</a:t>
            </a:r>
            <a:endParaRPr lang="de-CH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bg1"/>
                </a:solidFill>
              </a:rPr>
              <a:pPr algn="r"/>
              <a:t>08.05.2023</a:t>
            </a:fld>
            <a:r>
              <a:rPr lang="de-DE" dirty="0">
                <a:solidFill>
                  <a:schemeClr val="bg1"/>
                </a:solidFill>
              </a:rPr>
              <a:t> | </a:t>
            </a:r>
            <a:fld id="{28816B63-90C6-4F24-BD56-760B5B4DD864}" type="slidenum">
              <a:rPr lang="de-CH" smtClean="0">
                <a:solidFill>
                  <a:schemeClr val="bg1"/>
                </a:solidFill>
              </a:rPr>
              <a:pPr algn="r"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cxnSp>
        <p:nvCxnSpPr>
          <p:cNvPr id="25" name="Gerader Verbinder 24"/>
          <p:cNvCxnSpPr/>
          <p:nvPr userDrawn="1"/>
        </p:nvCxnSpPr>
        <p:spPr>
          <a:xfrm>
            <a:off x="834004" y="1023466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 userDrawn="1"/>
        </p:nvCxnSpPr>
        <p:spPr>
          <a:xfrm>
            <a:off x="834004" y="324691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2937" y="425839"/>
            <a:ext cx="58262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</a:rPr>
              <a:t>BESTEN DANK FÜR IHRE AUFMERKSAMKEIT</a:t>
            </a:r>
            <a:endParaRPr lang="de-CH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9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+B Schlussblatt ZRH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3" y="1855465"/>
            <a:ext cx="4546340" cy="11962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109" y="2215201"/>
            <a:ext cx="7626170" cy="3771140"/>
          </a:xfrm>
          <a:prstGeom prst="rect">
            <a:avLst/>
          </a:prstGeom>
        </p:spPr>
      </p:pic>
      <p:cxnSp>
        <p:nvCxnSpPr>
          <p:cNvPr id="17" name="Gerader Verbinder 16"/>
          <p:cNvCxnSpPr/>
          <p:nvPr userDrawn="1"/>
        </p:nvCxnSpPr>
        <p:spPr>
          <a:xfrm>
            <a:off x="11141831" y="6351465"/>
            <a:ext cx="3545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765634" y="3643292"/>
            <a:ext cx="7447160" cy="1954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R+B engineering ag</a:t>
            </a:r>
          </a:p>
          <a:p>
            <a:pPr algn="l"/>
            <a:r>
              <a:rPr lang="de-DE" sz="1800" dirty="0" err="1">
                <a:solidFill>
                  <a:schemeClr val="bg1"/>
                </a:solidFill>
                <a:latin typeface="+mn-lt"/>
              </a:rPr>
              <a:t>Pfingstweidstrasse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 102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CH-8005 Zürich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Phone:</a:t>
            </a:r>
            <a:r>
              <a:rPr lang="de-DE" sz="18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+41 43 521 83 50</a:t>
            </a: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E-Mail: info@rbeag.com</a:t>
            </a:r>
          </a:p>
          <a:p>
            <a:pPr algn="l"/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+mn-lt"/>
              </a:rPr>
              <a:t>Ansprechpartner: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442034" y="5212080"/>
            <a:ext cx="4459288" cy="444549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sz="1800" dirty="0"/>
              <a:t>Name Vorname</a:t>
            </a:r>
            <a:endParaRPr lang="de-CH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824659" y="6351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0FFD11-C045-496B-B376-33141B3FE241}" type="datetime1">
              <a:rPr lang="de-DE" smtClean="0">
                <a:solidFill>
                  <a:schemeClr val="bg1"/>
                </a:solidFill>
              </a:rPr>
              <a:pPr algn="r"/>
              <a:t>08.05.2023</a:t>
            </a:fld>
            <a:r>
              <a:rPr lang="de-DE" dirty="0">
                <a:solidFill>
                  <a:schemeClr val="bg1"/>
                </a:solidFill>
              </a:rPr>
              <a:t> | </a:t>
            </a:r>
            <a:fld id="{28816B63-90C6-4F24-BD56-760B5B4DD864}" type="slidenum">
              <a:rPr lang="de-CH" smtClean="0">
                <a:solidFill>
                  <a:schemeClr val="bg1"/>
                </a:solidFill>
              </a:rPr>
              <a:pPr algn="r"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cxnSp>
        <p:nvCxnSpPr>
          <p:cNvPr id="25" name="Gerader Verbinder 24"/>
          <p:cNvCxnSpPr/>
          <p:nvPr userDrawn="1"/>
        </p:nvCxnSpPr>
        <p:spPr>
          <a:xfrm>
            <a:off x="834004" y="1023466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 userDrawn="1"/>
        </p:nvCxnSpPr>
        <p:spPr>
          <a:xfrm>
            <a:off x="834004" y="324691"/>
            <a:ext cx="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2937" y="425839"/>
            <a:ext cx="58262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</a:rPr>
              <a:t>BESTEN DANK FÜR IHRE AUFMERKSAMKEIT</a:t>
            </a:r>
            <a:endParaRPr lang="de-CH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2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EC5A-1D94-4878-9C23-554A4E96C96E}" type="datetime1">
              <a:rPr lang="de-DE" smtClean="0"/>
              <a:t>08.05.2023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6B63-90C6-4F24-BD56-760B5B4DD8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847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90" r:id="rId3"/>
    <p:sldLayoutId id="2147483674" r:id="rId4"/>
    <p:sldLayoutId id="2147483691" r:id="rId5"/>
    <p:sldLayoutId id="2147483692" r:id="rId6"/>
    <p:sldLayoutId id="2147483676" r:id="rId7"/>
    <p:sldLayoutId id="2147483685" r:id="rId8"/>
    <p:sldLayoutId id="2147483675" r:id="rId9"/>
    <p:sldLayoutId id="2147483686" r:id="rId10"/>
    <p:sldLayoutId id="2147483687" r:id="rId11"/>
    <p:sldLayoutId id="2147483688" r:id="rId12"/>
    <p:sldLayoutId id="2147483689" r:id="rId13"/>
    <p:sldLayoutId id="2147483693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7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6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jpe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TÜRMANAGEMENT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09. Mai 2023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7EEE73-4F0D-6EE8-D565-5E8672E79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3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Honorare Türplanung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AB3E10B-0EE7-0388-884B-4C205A3A9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578" y="1257301"/>
            <a:ext cx="10839836" cy="50941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CH" sz="2800" dirty="0"/>
              <a:t>Bis Stand heute keine klaren Vorgaben zu Türplanung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0BB7B7-13B9-E831-D043-E9AE456C7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A9CE63A-CED0-3CA4-69BA-7835B5D56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89" y="2094090"/>
            <a:ext cx="6744641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 Richtlinie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0BB7B7-13B9-E831-D043-E9AE456C7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9EAAD5-3507-2133-4658-B8619C393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97" y="1642155"/>
            <a:ext cx="6735434" cy="13316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53FEF-8E5A-A54A-9948-332CED91B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9"/>
          <a:stretch/>
        </p:blipFill>
        <p:spPr>
          <a:xfrm>
            <a:off x="746397" y="3316243"/>
            <a:ext cx="6768828" cy="24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0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 Richtlinie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0BB7B7-13B9-E831-D043-E9AE456C7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348D43B-E0C5-D786-30C9-6ECE79C36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47" y="1641113"/>
            <a:ext cx="7015201" cy="49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3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2030F79-6D6C-2B2F-00D0-C968B3DD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HERAUSFORDERUNGEN DER UMSETZUNG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69ADC3-F75F-8690-70C5-0E3499874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CH" sz="2800" b="1" dirty="0"/>
              <a:t>Bauablauf</a:t>
            </a:r>
          </a:p>
          <a:p>
            <a:pPr marL="1792288" lvl="1" indent="-439738">
              <a:lnSpc>
                <a:spcPct val="150000"/>
              </a:lnSpc>
            </a:pPr>
            <a:r>
              <a:rPr lang="de-CH" dirty="0"/>
              <a:t>Bestellung nicht gleichzeitig</a:t>
            </a:r>
          </a:p>
          <a:p>
            <a:pPr marL="1792288" lvl="1" indent="-439738">
              <a:lnSpc>
                <a:spcPct val="150000"/>
              </a:lnSpc>
            </a:pPr>
            <a:r>
              <a:rPr lang="de-CH" dirty="0"/>
              <a:t>Werkstattplanung durch Lieferanten</a:t>
            </a:r>
          </a:p>
          <a:p>
            <a:pPr marL="1792288" lvl="1" indent="-439738">
              <a:lnSpc>
                <a:spcPct val="150000"/>
              </a:lnSpc>
            </a:pPr>
            <a:r>
              <a:rPr lang="de-CH" dirty="0"/>
              <a:t>Elektroarbeiten vor Türe</a:t>
            </a:r>
          </a:p>
          <a:p>
            <a:pPr marL="1792288" lvl="1" indent="-439738">
              <a:lnSpc>
                <a:spcPct val="150000"/>
              </a:lnSpc>
            </a:pPr>
            <a:r>
              <a:rPr lang="de-CH" dirty="0"/>
              <a:t>ZUKO System noch offen</a:t>
            </a:r>
          </a:p>
          <a:p>
            <a:pPr marL="1792288" lvl="1" indent="-439738">
              <a:lnSpc>
                <a:spcPct val="150000"/>
              </a:lnSpc>
            </a:pPr>
            <a:r>
              <a:rPr lang="de-CH" dirty="0"/>
              <a:t>Tür vorbereitet</a:t>
            </a:r>
          </a:p>
          <a:p>
            <a:pPr marL="1792288" lvl="1" indent="-439738">
              <a:lnSpc>
                <a:spcPct val="150000"/>
              </a:lnSpc>
            </a:pPr>
            <a:r>
              <a:rPr lang="de-CH" dirty="0"/>
              <a:t>RWA noch nicht klar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F310B7-1D00-3456-08F1-DC061AA1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3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D7FCBC5-206F-D18F-33C6-5565A974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DETAILPLANUNG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E65B4BB-A53E-4021-90B4-025931AC94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2800" dirty="0"/>
              <a:t>Die baurelevanten Details an der Türe sollten bereits </a:t>
            </a:r>
            <a:br>
              <a:rPr lang="de-CH" sz="2800" dirty="0"/>
            </a:br>
            <a:r>
              <a:rPr lang="de-CH" sz="2800" dirty="0"/>
              <a:t>im Bauprojekt festgelegt werden</a:t>
            </a:r>
          </a:p>
        </p:txBody>
      </p:sp>
      <p:pic>
        <p:nvPicPr>
          <p:cNvPr id="6" name="Picture 6" descr="Türhaftmagnete - Grundmagnet mit Grundplatte - Online-Katalog - Ferratec  Industrial Solutions">
            <a:extLst>
              <a:ext uri="{FF2B5EF4-FFF2-40B4-BE49-F238E27FC236}">
                <a16:creationId xmlns:a16="http://schemas.microsoft.com/office/drawing/2014/main" id="{A274ACF5-D278-5F17-DD58-816DE241B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r="31350"/>
          <a:stretch/>
        </p:blipFill>
        <p:spPr bwMode="auto">
          <a:xfrm>
            <a:off x="2158276" y="3785422"/>
            <a:ext cx="1313815" cy="1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ürhaftmagnet 24V / 490N mit Schwenkkopf - Foppa AG">
            <a:extLst>
              <a:ext uri="{FF2B5EF4-FFF2-40B4-BE49-F238E27FC236}">
                <a16:creationId xmlns:a16="http://schemas.microsoft.com/office/drawing/2014/main" id="{8AD063F9-3A88-8EB3-C33E-BE602B8C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22" y="3184789"/>
            <a:ext cx="1869239" cy="26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ürhaftmagnet 24V/490N">
            <a:extLst>
              <a:ext uri="{FF2B5EF4-FFF2-40B4-BE49-F238E27FC236}">
                <a16:creationId xmlns:a16="http://schemas.microsoft.com/office/drawing/2014/main" id="{8B391020-1F75-DAB7-11B9-56ACAC3FE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6" b="19390"/>
          <a:stretch/>
        </p:blipFill>
        <p:spPr bwMode="auto">
          <a:xfrm rot="16404013">
            <a:off x="3429310" y="3867581"/>
            <a:ext cx="2013389" cy="12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ürhaftmagnete und Rauchschutzanlagen">
            <a:extLst>
              <a:ext uri="{FF2B5EF4-FFF2-40B4-BE49-F238E27FC236}">
                <a16:creationId xmlns:a16="http://schemas.microsoft.com/office/drawing/2014/main" id="{A90B78E5-79CB-E293-C3D0-0DB0722F5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152" y="3948674"/>
            <a:ext cx="1082556" cy="120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677C53-812D-1625-6D38-F11AB334D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489" y="2980670"/>
            <a:ext cx="3339604" cy="304891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97B8185-7524-7719-9E58-08C18026E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7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FE4045-8008-B747-8D9C-DBC36865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DETAILPLANUNG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0D3032-B8D5-DFB5-958F-31DED8E65C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0D9F6227-CA33-20A3-9AF1-BFD7D873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86" y="1822765"/>
            <a:ext cx="8048859" cy="2505532"/>
          </a:xfrm>
          <a:prstGeom prst="rect">
            <a:avLst/>
          </a:prstGeom>
        </p:spPr>
      </p:pic>
      <p:pic>
        <p:nvPicPr>
          <p:cNvPr id="7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1F00555-2A4E-3505-27EE-F62A1A45C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12302"/>
          <a:stretch/>
        </p:blipFill>
        <p:spPr bwMode="auto">
          <a:xfrm>
            <a:off x="6315075" y="3077599"/>
            <a:ext cx="3298825" cy="322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DD049C-A1B8-ABFB-4FDD-1837F6BA8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4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E469C98-38C4-B898-39E9-D25E0D9E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ANSICHTEN DER PLANUNGSPLAYER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A59899-479F-9419-9439-4880E552B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2800" dirty="0"/>
              <a:t>Architektur und Gestaltung vs. Technik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9C508E-8D6D-3904-5FC6-F298C587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86" y="2393231"/>
            <a:ext cx="3782516" cy="34608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2F7117-3F7F-4A5F-E9CC-39991D3B4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93231"/>
            <a:ext cx="4469903" cy="347967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08AA909-5097-3034-DE4D-5B5885D3A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0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BD9EF-BDA7-2486-7524-6C130692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ANSICHTEN DER PLANUNGSPLAYER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C110AA-78F5-ACD3-7D2D-79F91C4BC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2800" dirty="0"/>
              <a:t>Funktion im Gegensatz zum Einbruch- und Brandschutz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2693CB-781E-5078-3724-9B8B6000D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85" y="2642967"/>
            <a:ext cx="4177751" cy="27799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E8D38A-76EA-5C90-B2CA-03E1135DD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444" y="2642967"/>
            <a:ext cx="6525978" cy="12935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8486C2-511C-AECF-5FF8-331C1E7A0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31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30D23-855E-5DFD-BA02-1AB6ACCE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ANSICHTEN DER PLANUNGSPLAYER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02BF94-004A-89A7-A42B-ED18369DC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2800" dirty="0"/>
              <a:t>Genaue Definition hilft bei der Verständigung </a:t>
            </a:r>
            <a:r>
              <a:rPr lang="de-CH" dirty="0"/>
              <a:t>(vorbereitet)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FFBAE7-87FC-CD2D-54F2-06BCBA36F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97" y="2455521"/>
            <a:ext cx="4049933" cy="38959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0C0F269-9565-435D-C389-B8935E1DA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423" y="2598098"/>
            <a:ext cx="7493116" cy="18053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10D3DE-DF2F-C4E2-AD9E-74909EA0B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E92BC-CA4C-6796-7610-099EF5CF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KOMPONENTEN AN DER TÜRE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7057E5-B050-3386-85EC-ED490B565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578" y="1822765"/>
            <a:ext cx="4209620" cy="4528699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Türschliesser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Elektroschloss / Motorschloss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Schlosskabel (10m / 20m)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Schlosssteuerung (AWS / I/O-Modul)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Kabelübergang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Türöffner / Fluchttüröffner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Fluchtterminal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Kartenleser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 err="1"/>
              <a:t>Reedkontakt</a:t>
            </a:r>
            <a:r>
              <a:rPr lang="de-CH" sz="1800" dirty="0"/>
              <a:t> (</a:t>
            </a:r>
            <a:r>
              <a:rPr lang="de-CH" sz="1800" dirty="0" err="1"/>
              <a:t>ZuKo</a:t>
            </a:r>
            <a:r>
              <a:rPr lang="de-CH" sz="1800" dirty="0"/>
              <a:t>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EMA-Magnetkontakt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Türsteuerung (</a:t>
            </a:r>
            <a:r>
              <a:rPr lang="de-CH" sz="1800" dirty="0" err="1"/>
              <a:t>ZuKo</a:t>
            </a:r>
            <a:r>
              <a:rPr lang="de-CH" sz="1800" dirty="0"/>
              <a:t>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Berührungsloser Taster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Drehflügelantrieb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Radar / Bewegungsmelder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Programmwahlschalter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800" dirty="0"/>
              <a:t>EMA-Magnetkontakt</a:t>
            </a:r>
          </a:p>
          <a:p>
            <a:endParaRPr lang="de-CH" dirty="0"/>
          </a:p>
        </p:txBody>
      </p:sp>
      <p:pic>
        <p:nvPicPr>
          <p:cNvPr id="6" name="Inhaltsplatzhalter 4" descr="Ein Bild, das Text, grün, Parkplatz enthält.&#10;&#10;Automatisch generierte Beschreibung">
            <a:extLst>
              <a:ext uri="{FF2B5EF4-FFF2-40B4-BE49-F238E27FC236}">
                <a16:creationId xmlns:a16="http://schemas.microsoft.com/office/drawing/2014/main" id="{7FA2B313-C955-60B6-343B-017F855AB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48" y="4817751"/>
            <a:ext cx="557556" cy="13207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3D65478-E5A2-BE95-A09F-B34B9CC22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9" y="3381947"/>
            <a:ext cx="500345" cy="505191"/>
          </a:xfrm>
          <a:prstGeom prst="rect">
            <a:avLst/>
          </a:prstGeom>
        </p:spPr>
      </p:pic>
      <p:pic>
        <p:nvPicPr>
          <p:cNvPr id="8" name="Grafik 7" descr="Ein Bild, das Elektronik enthält.">
            <a:extLst>
              <a:ext uri="{FF2B5EF4-FFF2-40B4-BE49-F238E27FC236}">
                <a16:creationId xmlns:a16="http://schemas.microsoft.com/office/drawing/2014/main" id="{3111C034-3F5E-A36C-F4B4-49768DDC9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1449">
            <a:off x="6623259" y="1911550"/>
            <a:ext cx="2731272" cy="1568946"/>
          </a:xfrm>
          <a:prstGeom prst="rect">
            <a:avLst/>
          </a:prstGeom>
        </p:spPr>
      </p:pic>
      <p:pic>
        <p:nvPicPr>
          <p:cNvPr id="9" name="Grafik 8" descr="Ein Bild, das Text, Spiel, Controller enthält.&#10;&#10;Automatisch generierte Beschreibung">
            <a:extLst>
              <a:ext uri="{FF2B5EF4-FFF2-40B4-BE49-F238E27FC236}">
                <a16:creationId xmlns:a16="http://schemas.microsoft.com/office/drawing/2014/main" id="{C5EB44E8-289C-2CB7-7BEF-415C317BA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2450">
            <a:off x="6407201" y="5006370"/>
            <a:ext cx="1764602" cy="116217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BDBFEFF-71E0-90AB-EBFC-8E0440068B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7235">
            <a:off x="8950320" y="3589619"/>
            <a:ext cx="1329154" cy="2165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EBD8071-AF64-1D0C-A65C-8916DB7F6C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4">
            <a:off x="9543792" y="4756729"/>
            <a:ext cx="247175" cy="994818"/>
          </a:xfrm>
          <a:prstGeom prst="rect">
            <a:avLst/>
          </a:prstGeom>
        </p:spPr>
      </p:pic>
      <p:pic>
        <p:nvPicPr>
          <p:cNvPr id="12" name="Grafik 11" descr="Ein Bild, das Text, Monitor, drinnen, Computer enthält.&#10;&#10;Automatisch generierte Beschreibung">
            <a:extLst>
              <a:ext uri="{FF2B5EF4-FFF2-40B4-BE49-F238E27FC236}">
                <a16:creationId xmlns:a16="http://schemas.microsoft.com/office/drawing/2014/main" id="{19B9F4F9-6603-EB4D-FCEA-8AE8515031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13" y="2772730"/>
            <a:ext cx="500344" cy="505191"/>
          </a:xfrm>
          <a:prstGeom prst="rect">
            <a:avLst/>
          </a:prstGeom>
        </p:spPr>
      </p:pic>
      <p:pic>
        <p:nvPicPr>
          <p:cNvPr id="13" name="Grafik 12" descr="Ein Bild, das Zahnrad enthält.&#10;&#10;Automatisch generierte Beschreibung">
            <a:extLst>
              <a:ext uri="{FF2B5EF4-FFF2-40B4-BE49-F238E27FC236}">
                <a16:creationId xmlns:a16="http://schemas.microsoft.com/office/drawing/2014/main" id="{AAB80571-293B-A107-EA7B-7BBE1C65B0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3855" y="3537344"/>
            <a:ext cx="1158465" cy="449553"/>
          </a:xfrm>
          <a:prstGeom prst="rect">
            <a:avLst/>
          </a:prstGeom>
        </p:spPr>
      </p:pic>
      <p:pic>
        <p:nvPicPr>
          <p:cNvPr id="14" name="Grafik 13" descr="Ein Bild, das Text, Elektronik, Buchse enthält.&#10;&#10;Automatisch generierte Beschreibung">
            <a:extLst>
              <a:ext uri="{FF2B5EF4-FFF2-40B4-BE49-F238E27FC236}">
                <a16:creationId xmlns:a16="http://schemas.microsoft.com/office/drawing/2014/main" id="{034C5989-EEF7-0A56-2ED8-99CB8DDAFA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70" y="2186059"/>
            <a:ext cx="505191" cy="505191"/>
          </a:xfrm>
          <a:prstGeom prst="rect">
            <a:avLst/>
          </a:prstGeom>
        </p:spPr>
      </p:pic>
      <p:pic>
        <p:nvPicPr>
          <p:cNvPr id="15" name="Grafik 14" descr="Ein Bild, das Tasse, schwarz, dunkel, schließen enthält.&#10;&#10;Automatisch generierte Beschreibung">
            <a:extLst>
              <a:ext uri="{FF2B5EF4-FFF2-40B4-BE49-F238E27FC236}">
                <a16:creationId xmlns:a16="http://schemas.microsoft.com/office/drawing/2014/main" id="{FAA2C734-1F20-FDBA-BBD7-59CF05DA21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05" y="2268148"/>
            <a:ext cx="710059" cy="465682"/>
          </a:xfrm>
          <a:prstGeom prst="rect">
            <a:avLst/>
          </a:prstGeom>
        </p:spPr>
      </p:pic>
      <p:pic>
        <p:nvPicPr>
          <p:cNvPr id="16" name="Grafik 15" descr="Ein Bild, das weiß enthält.&#10;&#10;Automatisch generierte Beschreibung">
            <a:extLst>
              <a:ext uri="{FF2B5EF4-FFF2-40B4-BE49-F238E27FC236}">
                <a16:creationId xmlns:a16="http://schemas.microsoft.com/office/drawing/2014/main" id="{49C02EA5-421A-1448-478E-C1AE432DA8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633" y="4960032"/>
            <a:ext cx="306911" cy="797115"/>
          </a:xfrm>
          <a:prstGeom prst="rect">
            <a:avLst/>
          </a:prstGeom>
        </p:spPr>
      </p:pic>
      <p:pic>
        <p:nvPicPr>
          <p:cNvPr id="17" name="Grafik 16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A9735EC7-4D84-B0C5-6471-3199DCFFDD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31" y="4369783"/>
            <a:ext cx="1337789" cy="176871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ABF6522-D1CE-5D03-F0B9-0B2AEBC08C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7813" y="3276624"/>
            <a:ext cx="1992569" cy="12004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D8A861-FF2A-9CB0-746F-3078600187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9CEFE1-EE9A-2F1B-A5BF-A41F20855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de-CH" sz="4400" b="1" dirty="0"/>
          </a:p>
          <a:p>
            <a:pPr marL="0" indent="0">
              <a:lnSpc>
                <a:spcPct val="100000"/>
              </a:lnSpc>
              <a:buNone/>
            </a:pPr>
            <a:r>
              <a:rPr lang="de-CH" sz="6600" b="1" dirty="0"/>
              <a:t>Die Schnittstellen «Türen» sind immer gleich – oder?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522BD3-FC0F-D501-6B03-637BADC6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2360747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5" descr="Biene gefällt mir">
            <a:extLst>
              <a:ext uri="{FF2B5EF4-FFF2-40B4-BE49-F238E27FC236}">
                <a16:creationId xmlns:a16="http://schemas.microsoft.com/office/drawing/2014/main" id="{118664CE-8AA8-F3CA-0554-279DC4C6C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1" y="905471"/>
            <a:ext cx="5922360" cy="5922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AF0B59-C11E-9076-7040-E5499439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ANSICHTEN DER PLAYER IN DER UMSETZUNG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0A02D6-0BBD-D7D0-B5B3-6A72CEEB48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sz="2800" dirty="0"/>
          </a:p>
          <a:p>
            <a:endParaRPr lang="de-CH" sz="2800" dirty="0"/>
          </a:p>
          <a:p>
            <a:endParaRPr lang="de-CH" sz="2800" dirty="0"/>
          </a:p>
          <a:p>
            <a:r>
              <a:rPr lang="de-CH" sz="3600" dirty="0"/>
              <a:t>Jeder ist in </a:t>
            </a:r>
          </a:p>
          <a:p>
            <a:r>
              <a:rPr lang="de-CH" sz="3600" dirty="0"/>
              <a:t>seinem Gewerk </a:t>
            </a:r>
          </a:p>
          <a:p>
            <a:r>
              <a:rPr lang="de-CH" sz="3600" dirty="0"/>
              <a:t>der Spezialist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0ADF96-E52E-3CF2-87D0-D0240A989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95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DER TUNNELBLICK IN SEINEM GEWERK</a:t>
            </a:r>
            <a:endParaRPr lang="de-CH" dirty="0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22CBB670-3503-3ECA-2047-CF4649665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2863" y="1539233"/>
            <a:ext cx="8486273" cy="457499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7CC87AE-14AC-ABF1-7B7B-BA3EF2369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DEFINITION SCHNITTSTELLEN AUSFÜHRUNG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75297" y="1822765"/>
            <a:ext cx="10921117" cy="4528699"/>
          </a:xfrm>
        </p:spPr>
        <p:txBody>
          <a:bodyPr/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2800" dirty="0"/>
              <a:t>Schnittstellen Ausführung spätestens in der Phase </a:t>
            </a:r>
            <a:br>
              <a:rPr lang="de-CH" sz="2800" dirty="0"/>
            </a:br>
            <a:r>
              <a:rPr lang="de-CH" sz="2800" dirty="0"/>
              <a:t>Bauprojekt festlegen</a:t>
            </a:r>
          </a:p>
          <a:p>
            <a:endParaRPr lang="de-CH" sz="2800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2800" dirty="0"/>
              <a:t>Gleiches Schnittstellenpapier in jeder Ausschreibung</a:t>
            </a:r>
            <a:br>
              <a:rPr lang="de-CH" sz="2800" dirty="0"/>
            </a:br>
            <a:r>
              <a:rPr lang="de-CH" sz="2800" dirty="0"/>
              <a:t>und vor der Bestellung unterzeichnen 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281445-97D9-CDA9-82E6-B6B54F730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18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WER LEGT DIE SCHNITTSTELLEN FEST</a:t>
            </a:r>
            <a:endParaRPr lang="de-CH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847298A-3063-E05C-B8D5-1AA13FDD98B2}"/>
              </a:ext>
            </a:extLst>
          </p:cNvPr>
          <p:cNvSpPr/>
          <p:nvPr/>
        </p:nvSpPr>
        <p:spPr>
          <a:xfrm>
            <a:off x="3907019" y="2918740"/>
            <a:ext cx="2715539" cy="18172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DIE PERFEKTE AUSFÜHRUNG</a:t>
            </a:r>
            <a:endParaRPr lang="de-CH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9A1D6314-ECB3-31A6-C0B4-F20BAEE2719E}"/>
              </a:ext>
            </a:extLst>
          </p:cNvPr>
          <p:cNvSpPr/>
          <p:nvPr/>
        </p:nvSpPr>
        <p:spPr>
          <a:xfrm rot="1426090">
            <a:off x="1553949" y="2022918"/>
            <a:ext cx="2160240" cy="1440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50000">
                <a:schemeClr val="accent1">
                  <a:lumMod val="97000"/>
                  <a:lumOff val="3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Bauführung</a:t>
            </a:r>
            <a:endParaRPr lang="de-CH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8A751D9A-8E1A-199E-D8D9-E16C4999C620}"/>
              </a:ext>
            </a:extLst>
          </p:cNvPr>
          <p:cNvSpPr/>
          <p:nvPr/>
        </p:nvSpPr>
        <p:spPr>
          <a:xfrm rot="21162145" flipH="1">
            <a:off x="7030192" y="3164636"/>
            <a:ext cx="2160000" cy="1440000"/>
          </a:xfrm>
          <a:prstGeom prst="rightArrow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0000">
                <a:schemeClr val="accent1">
                  <a:lumMod val="97000"/>
                  <a:lumOff val="3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Fachplaner</a:t>
            </a:r>
            <a:endParaRPr lang="de-CH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F6E40080-06AD-8E5D-1C26-8C429B9F9A9E}"/>
              </a:ext>
            </a:extLst>
          </p:cNvPr>
          <p:cNvSpPr/>
          <p:nvPr/>
        </p:nvSpPr>
        <p:spPr>
          <a:xfrm rot="20109802">
            <a:off x="1515119" y="4450152"/>
            <a:ext cx="2160240" cy="1440000"/>
          </a:xfrm>
          <a:prstGeom prst="rightArrow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0000">
                <a:schemeClr val="accent1">
                  <a:lumMod val="97000"/>
                  <a:lumOff val="3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Architektur</a:t>
            </a:r>
            <a:endParaRPr lang="de-CH" dirty="0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54D6DDC9-A4D1-4963-93E0-F4C4E08B17EF}"/>
              </a:ext>
            </a:extLst>
          </p:cNvPr>
          <p:cNvSpPr/>
          <p:nvPr/>
        </p:nvSpPr>
        <p:spPr>
          <a:xfrm rot="1415595" flipH="1">
            <a:off x="6915002" y="4545070"/>
            <a:ext cx="2160000" cy="1440000"/>
          </a:xfrm>
          <a:prstGeom prst="rightArrow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0000">
                <a:schemeClr val="accent1">
                  <a:lumMod val="97000"/>
                  <a:lumOff val="3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Kunde</a:t>
            </a:r>
            <a:endParaRPr lang="de-CH" dirty="0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188DA034-8F98-6B75-5AA0-54C0809D6328}"/>
              </a:ext>
            </a:extLst>
          </p:cNvPr>
          <p:cNvSpPr/>
          <p:nvPr/>
        </p:nvSpPr>
        <p:spPr>
          <a:xfrm rot="19988104" flipH="1">
            <a:off x="6917217" y="1920551"/>
            <a:ext cx="2160000" cy="1440000"/>
          </a:xfrm>
          <a:prstGeom prst="rightArrow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0000">
                <a:schemeClr val="accent1">
                  <a:lumMod val="97000"/>
                  <a:lumOff val="3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Betrieb</a:t>
            </a:r>
            <a:endParaRPr lang="de-CH" dirty="0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B0CC6867-B4A7-5E76-2A88-E23DB59900AE}"/>
              </a:ext>
            </a:extLst>
          </p:cNvPr>
          <p:cNvSpPr/>
          <p:nvPr/>
        </p:nvSpPr>
        <p:spPr>
          <a:xfrm rot="184891">
            <a:off x="1429194" y="3230119"/>
            <a:ext cx="2160000" cy="1440000"/>
          </a:xfrm>
          <a:prstGeom prst="rightArrow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0000">
                <a:schemeClr val="accent1">
                  <a:lumMod val="97000"/>
                  <a:lumOff val="3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Kostenplaner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36828C-1EA5-06D5-C58D-6EE513B35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18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110027-E587-4392-D273-7B382EB3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DEFINITION SCHNITTSTELLEN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EA908E-54D6-7CEF-0280-9CDB6A4B5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1" y="1617172"/>
            <a:ext cx="5104256" cy="49161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29B32B-56CB-7194-5BAF-3A9CE2F4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0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3A8EA-5DB9-A224-9CDB-26008844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QS IM SCHNITTSTELLENKONZEPT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4F0D43-F326-B134-DA8C-9B5D7B12A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sz="2800" dirty="0"/>
              <a:t>Abnahmeprozess während der Umsetzungszeit</a:t>
            </a:r>
            <a:br>
              <a:rPr lang="de-CH" sz="2800" dirty="0"/>
            </a:br>
            <a:r>
              <a:rPr lang="de-CH" sz="2800" dirty="0"/>
              <a:t>Behördenabnahme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sz="2800" dirty="0"/>
              <a:t>Saubere Schnittstellen helfen auch in der SIA Phase 6 </a:t>
            </a:r>
            <a:br>
              <a:rPr lang="de-CH" sz="2800" dirty="0"/>
            </a:br>
            <a:r>
              <a:rPr lang="de-CH" sz="2800" dirty="0"/>
              <a:t>(Betrieb und Unterhalt)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F1B59E-A6BD-E95E-0ABD-D55E6D47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54989-5A74-4A63-D262-FD6D213A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QS IM SCHNITTSTELLENKONZEPT</a:t>
            </a:r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BCDAA345-E0DE-DCA3-8AE3-9D4475517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873"/>
          <a:stretch/>
        </p:blipFill>
        <p:spPr>
          <a:xfrm>
            <a:off x="575297" y="1789562"/>
            <a:ext cx="10958707" cy="4476484"/>
          </a:xfrm>
        </p:spPr>
      </p:pic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A705E702-0FB0-6681-B723-3ECB57852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97" y="1697385"/>
            <a:ext cx="10569264" cy="46360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45C93C3-B595-3D35-B51C-C31ED0908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57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54989-5A74-4A63-D262-FD6D213A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QS IM SCHNITTSTELLENKONZEPT</a:t>
            </a:r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BCDAA345-E0DE-DCA3-8AE3-9D4475517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873"/>
          <a:stretch/>
        </p:blipFill>
        <p:spPr>
          <a:xfrm>
            <a:off x="575297" y="1789562"/>
            <a:ext cx="10958707" cy="4476484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45C93C3-B595-3D35-B51C-C31ED0908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1C1570A-DBB9-8576-5F13-94703A517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1116912"/>
            <a:ext cx="4989758" cy="55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0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E7BE2-F841-0DB9-D384-E3FC9698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WANN LOHNT ES SICH, ABNAHMEN DURCHZUFÜHREN?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9A4BAE-AA56-EF84-7E59-471173AC3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Rohbauabnahme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 err="1"/>
              <a:t>Zargenmontage</a:t>
            </a:r>
            <a:endParaRPr lang="de-CH" sz="2800" dirty="0"/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Einbau Türblätter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IBN Türsysteme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Schlussabnahme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701CF4-FEBB-F198-5BB3-90D8564D4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07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C4888-3A60-181C-CB2E-E25BC583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KLARE STRUKTUREN BEI DER UMSETZUNG</a:t>
            </a:r>
          </a:p>
        </p:txBody>
      </p:sp>
      <p:pic>
        <p:nvPicPr>
          <p:cNvPr id="4" name="Inhaltsplatzhalter 6" descr="Wütende Biene">
            <a:extLst>
              <a:ext uri="{FF2B5EF4-FFF2-40B4-BE49-F238E27FC236}">
                <a16:creationId xmlns:a16="http://schemas.microsoft.com/office/drawing/2014/main" id="{9EBBBDC7-D722-8BD7-DBFF-7A01F2C09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91" y="2295413"/>
            <a:ext cx="3120939" cy="3120939"/>
          </a:xfrm>
          <a:prstGeom prst="rect">
            <a:avLst/>
          </a:prstGeom>
        </p:spPr>
      </p:pic>
      <p:sp>
        <p:nvSpPr>
          <p:cNvPr id="5" name="Denkblase: wolkenförmig 4">
            <a:extLst>
              <a:ext uri="{FF2B5EF4-FFF2-40B4-BE49-F238E27FC236}">
                <a16:creationId xmlns:a16="http://schemas.microsoft.com/office/drawing/2014/main" id="{E2E13990-8693-8F8C-93E1-C441F7BE5324}"/>
              </a:ext>
            </a:extLst>
          </p:cNvPr>
          <p:cNvSpPr/>
          <p:nvPr/>
        </p:nvSpPr>
        <p:spPr>
          <a:xfrm>
            <a:off x="6890444" y="1792719"/>
            <a:ext cx="2520000" cy="936000"/>
          </a:xfrm>
          <a:prstGeom prst="cloudCallout">
            <a:avLst>
              <a:gd name="adj1" fmla="val -64032"/>
              <a:gd name="adj2" fmla="val 87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Du musst</a:t>
            </a:r>
            <a:endParaRPr lang="de-CH" sz="2000" dirty="0"/>
          </a:p>
        </p:txBody>
      </p:sp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66A48DAB-6D0C-C4E1-40FA-C63CFFF2822D}"/>
              </a:ext>
            </a:extLst>
          </p:cNvPr>
          <p:cNvSpPr/>
          <p:nvPr/>
        </p:nvSpPr>
        <p:spPr>
          <a:xfrm>
            <a:off x="1340391" y="2348661"/>
            <a:ext cx="2520000" cy="1080000"/>
          </a:xfrm>
          <a:prstGeom prst="cloudCallout">
            <a:avLst>
              <a:gd name="adj1" fmla="val 51173"/>
              <a:gd name="adj2" fmla="val 71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Ist bei jedem Projekt so</a:t>
            </a:r>
            <a:endParaRPr lang="de-CH" sz="2000" dirty="0"/>
          </a:p>
        </p:txBody>
      </p:sp>
      <p:sp>
        <p:nvSpPr>
          <p:cNvPr id="7" name="Denkblase: wolkenförmig 6">
            <a:extLst>
              <a:ext uri="{FF2B5EF4-FFF2-40B4-BE49-F238E27FC236}">
                <a16:creationId xmlns:a16="http://schemas.microsoft.com/office/drawing/2014/main" id="{1DD0D3B1-2F59-6430-F4D1-A663526FC31D}"/>
              </a:ext>
            </a:extLst>
          </p:cNvPr>
          <p:cNvSpPr/>
          <p:nvPr/>
        </p:nvSpPr>
        <p:spPr>
          <a:xfrm>
            <a:off x="840225" y="4147484"/>
            <a:ext cx="2877380" cy="1080000"/>
          </a:xfrm>
          <a:prstGeom prst="cloudCallout">
            <a:avLst>
              <a:gd name="adj1" fmla="val 63725"/>
              <a:gd name="adj2" fmla="val -22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Habe ich immer so gemacht</a:t>
            </a:r>
            <a:endParaRPr lang="de-CH" sz="2000" dirty="0"/>
          </a:p>
        </p:txBody>
      </p:sp>
      <p:sp>
        <p:nvSpPr>
          <p:cNvPr id="8" name="Denkblase: wolkenförmig 7">
            <a:extLst>
              <a:ext uri="{FF2B5EF4-FFF2-40B4-BE49-F238E27FC236}">
                <a16:creationId xmlns:a16="http://schemas.microsoft.com/office/drawing/2014/main" id="{BDD42592-C4EB-0C9C-6245-2A1C3EA7FA66}"/>
              </a:ext>
            </a:extLst>
          </p:cNvPr>
          <p:cNvSpPr/>
          <p:nvPr/>
        </p:nvSpPr>
        <p:spPr>
          <a:xfrm>
            <a:off x="7218384" y="3170377"/>
            <a:ext cx="2520000" cy="936000"/>
          </a:xfrm>
          <a:prstGeom prst="cloudCallout">
            <a:avLst>
              <a:gd name="adj1" fmla="val -68877"/>
              <a:gd name="adj2" fmla="val 26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Ich bin nur …..</a:t>
            </a:r>
            <a:endParaRPr lang="de-CH" sz="2000" dirty="0"/>
          </a:p>
        </p:txBody>
      </p:sp>
      <p:sp>
        <p:nvSpPr>
          <p:cNvPr id="9" name="Denkblase: wolkenförmig 8">
            <a:extLst>
              <a:ext uri="{FF2B5EF4-FFF2-40B4-BE49-F238E27FC236}">
                <a16:creationId xmlns:a16="http://schemas.microsoft.com/office/drawing/2014/main" id="{4AA1B7C0-C141-1A4A-55B8-C34729923D5E}"/>
              </a:ext>
            </a:extLst>
          </p:cNvPr>
          <p:cNvSpPr/>
          <p:nvPr/>
        </p:nvSpPr>
        <p:spPr>
          <a:xfrm>
            <a:off x="7124116" y="4682373"/>
            <a:ext cx="2520000" cy="936000"/>
          </a:xfrm>
          <a:prstGeom prst="cloudCallout">
            <a:avLst>
              <a:gd name="adj1" fmla="val -59828"/>
              <a:gd name="adj2" fmla="val -59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Das ist falsch</a:t>
            </a:r>
            <a:endParaRPr lang="de-CH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FA6CBC-6595-49D1-CD57-CF7E5540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4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AUFGABEN UND ABLAUF AB PLANUNG BIS IBN UND UNTERHALT</a:t>
            </a:r>
          </a:p>
          <a:p>
            <a:r>
              <a:rPr lang="de-DE" dirty="0"/>
              <a:t>GEGENSÄTZLICHE ANSICHTEN DER PLAYER: HERAUSFORDERUNG</a:t>
            </a:r>
          </a:p>
          <a:p>
            <a:r>
              <a:rPr lang="de-DE" dirty="0"/>
              <a:t>KUNDE IN DIE FESTLEGUNG DER SCHNITTSTELLEN EINBEZIEHEN</a:t>
            </a:r>
          </a:p>
          <a:p>
            <a:r>
              <a:rPr lang="de-DE" dirty="0"/>
              <a:t>MINIMIERUNG FEHLERQUELLE DURCH GLEICHE AUSSCHREIBUNG DER SCHNITTSTELLEN BEI DEN VERSCHIEDENEN GEWERKEN</a:t>
            </a:r>
          </a:p>
          <a:p>
            <a:r>
              <a:rPr lang="de-DE" dirty="0"/>
              <a:t>KLARE STRUKTUREN BEI DER UMSETZUNG EINES TÜRPROJEKTES!</a:t>
            </a:r>
          </a:p>
          <a:p>
            <a:r>
              <a:rPr lang="de-DE" dirty="0"/>
              <a:t>EINE TÜRE IN BETRIEB BRAUCHT PFLEGE – WER KANN DIES?</a:t>
            </a:r>
            <a:endParaRPr lang="de-CH" dirty="0"/>
          </a:p>
          <a:p>
            <a:r>
              <a:rPr lang="de-DE" dirty="0"/>
              <a:t>FRAGEN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4111454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C855B-EF24-9DEF-1109-38D18D39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KLARE STRUKTUREN BEI DER UMSETZUNG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B93C28-FFB3-6747-F8AA-8B2050295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Die Aufgaben sollten jedem verständlich sein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Die Schnittstellen sind auf der Baustelle kommuniziert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Alle Akteure seitens Bauplanung sprechen die gleiche Sprache und halten an den Schnittstellen fest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Alle involvierten Parteien halten sich an die Vorgaben (es gibt </a:t>
            </a:r>
            <a:br>
              <a:rPr lang="de-CH" sz="2800" dirty="0"/>
            </a:br>
            <a:r>
              <a:rPr lang="de-CH" sz="2800" dirty="0"/>
              <a:t>immer verschiedene Ansichten zu den Schnittstellen)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60E465-82EE-CCCF-CABF-CB42C2D32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08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3255E-7566-E698-54E2-0FDA41BF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KLARE STRUKTUREN BEIM FREIGABEPROZESS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58204644-2945-E83C-8031-38EAFEDDC883}"/>
              </a:ext>
            </a:extLst>
          </p:cNvPr>
          <p:cNvSpPr/>
          <p:nvPr/>
        </p:nvSpPr>
        <p:spPr>
          <a:xfrm>
            <a:off x="575296" y="3000375"/>
            <a:ext cx="1979367" cy="1548000"/>
          </a:xfrm>
          <a:prstGeom prst="rightArrow">
            <a:avLst/>
          </a:prstGeom>
          <a:gradFill flip="none" rotWithShape="0">
            <a:gsLst>
              <a:gs pos="0">
                <a:srgbClr val="FFEFBD"/>
              </a:gs>
              <a:gs pos="33000">
                <a:srgbClr val="FFC91D"/>
              </a:gs>
              <a:gs pos="60000">
                <a:srgbClr val="FFC91D"/>
              </a:gs>
              <a:gs pos="100000">
                <a:srgbClr val="DAA1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Unternehmer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2CD7DF77-EA03-B344-EC7B-E533F9287DA9}"/>
              </a:ext>
            </a:extLst>
          </p:cNvPr>
          <p:cNvSpPr/>
          <p:nvPr/>
        </p:nvSpPr>
        <p:spPr>
          <a:xfrm>
            <a:off x="2632608" y="3000375"/>
            <a:ext cx="1979367" cy="1548000"/>
          </a:xfrm>
          <a:prstGeom prst="rightArrow">
            <a:avLst/>
          </a:prstGeom>
          <a:gradFill>
            <a:gsLst>
              <a:gs pos="0">
                <a:srgbClr val="2D72B1"/>
              </a:gs>
              <a:gs pos="48000">
                <a:srgbClr val="5799D5"/>
              </a:gs>
              <a:gs pos="100000">
                <a:srgbClr val="C9FF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Architektur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281C2C8B-0D53-FEE7-6B5E-DE736B1BC178}"/>
              </a:ext>
            </a:extLst>
          </p:cNvPr>
          <p:cNvSpPr/>
          <p:nvPr/>
        </p:nvSpPr>
        <p:spPr>
          <a:xfrm>
            <a:off x="4689920" y="3000375"/>
            <a:ext cx="1979367" cy="1548000"/>
          </a:xfrm>
          <a:prstGeom prst="rightArrow">
            <a:avLst/>
          </a:prstGeom>
          <a:gradFill>
            <a:gsLst>
              <a:gs pos="0">
                <a:srgbClr val="00CDC8"/>
              </a:gs>
              <a:gs pos="48000">
                <a:srgbClr val="66FFFF"/>
              </a:gs>
              <a:gs pos="100000">
                <a:srgbClr val="D9FF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Fachplaner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7" name="Pfeil: Chevron 6">
            <a:extLst>
              <a:ext uri="{FF2B5EF4-FFF2-40B4-BE49-F238E27FC236}">
                <a16:creationId xmlns:a16="http://schemas.microsoft.com/office/drawing/2014/main" id="{83F8C668-4CDA-9491-2803-01F02C313638}"/>
              </a:ext>
            </a:extLst>
          </p:cNvPr>
          <p:cNvSpPr/>
          <p:nvPr/>
        </p:nvSpPr>
        <p:spPr>
          <a:xfrm>
            <a:off x="6669287" y="3000375"/>
            <a:ext cx="484632" cy="1440000"/>
          </a:xfrm>
          <a:prstGeom prst="chevron">
            <a:avLst/>
          </a:prstGeom>
          <a:solidFill>
            <a:srgbClr val="C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000">
              <a:solidFill>
                <a:schemeClr val="tx1"/>
              </a:solidFill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7048730-6D25-447E-E7D4-3772A279769D}"/>
              </a:ext>
            </a:extLst>
          </p:cNvPr>
          <p:cNvSpPr/>
          <p:nvPr/>
        </p:nvSpPr>
        <p:spPr>
          <a:xfrm>
            <a:off x="7309810" y="3000375"/>
            <a:ext cx="1979367" cy="1548000"/>
          </a:xfrm>
          <a:prstGeom prst="rightArrow">
            <a:avLst/>
          </a:prstGeom>
          <a:gradFill>
            <a:gsLst>
              <a:gs pos="0">
                <a:srgbClr val="2D72B1"/>
              </a:gs>
              <a:gs pos="48000">
                <a:srgbClr val="5799D5"/>
              </a:gs>
              <a:gs pos="100000">
                <a:srgbClr val="C9FF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Architektur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4499B935-6768-5778-3EAD-7CB5A17D9305}"/>
              </a:ext>
            </a:extLst>
          </p:cNvPr>
          <p:cNvSpPr/>
          <p:nvPr/>
        </p:nvSpPr>
        <p:spPr>
          <a:xfrm>
            <a:off x="9367122" y="3000375"/>
            <a:ext cx="1979367" cy="1548000"/>
          </a:xfrm>
          <a:prstGeom prst="rightArrow">
            <a:avLst/>
          </a:prstGeom>
          <a:gradFill flip="none" rotWithShape="1">
            <a:gsLst>
              <a:gs pos="0">
                <a:srgbClr val="00AC56"/>
              </a:gs>
              <a:gs pos="48000">
                <a:srgbClr val="00CC66"/>
              </a:gs>
              <a:gs pos="100000">
                <a:srgbClr val="C5FFE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Unternehmer</a:t>
            </a:r>
            <a:endParaRPr lang="de-CH" sz="20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320504-3D4F-F807-D0F5-1E4CB173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BB143AF-8622-0D6D-C40E-9A6AD8D32CA0}"/>
              </a:ext>
            </a:extLst>
          </p:cNvPr>
          <p:cNvCxnSpPr/>
          <p:nvPr/>
        </p:nvCxnSpPr>
        <p:spPr>
          <a:xfrm>
            <a:off x="575296" y="2232212"/>
            <a:ext cx="10771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9D5346C-AB8F-2585-864B-0618C4A9D7C0}"/>
              </a:ext>
            </a:extLst>
          </p:cNvPr>
          <p:cNvCxnSpPr/>
          <p:nvPr/>
        </p:nvCxnSpPr>
        <p:spPr>
          <a:xfrm>
            <a:off x="575296" y="5217459"/>
            <a:ext cx="10771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670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B2835-CF5D-78ED-E653-C9B49071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KLARE STRUKTUREN BEI DER UMSETZUNG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829083-A468-E7DE-6762-6B3B0BF6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C328DCD-5054-C9C8-DF97-8EEAA3958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90" y="1212111"/>
            <a:ext cx="6957358" cy="54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00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D0C68-ACF1-108F-AE60-9C78E5EE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GEDANKENANSTOSS SCHLÖSSER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CA6B06-E1D2-B020-C5E5-8B112600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  <p:graphicFrame>
        <p:nvGraphicFramePr>
          <p:cNvPr id="6" name="Textplatzhalter 2">
            <a:extLst>
              <a:ext uri="{FF2B5EF4-FFF2-40B4-BE49-F238E27FC236}">
                <a16:creationId xmlns:a16="http://schemas.microsoft.com/office/drawing/2014/main" id="{3019B89E-D458-BA72-8A6C-56331E506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97061"/>
              </p:ext>
            </p:extLst>
          </p:nvPr>
        </p:nvGraphicFramePr>
        <p:xfrm>
          <a:off x="656578" y="1822765"/>
          <a:ext cx="10839836" cy="452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4886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8CFA7-E7A0-0E54-CB2A-A9F30809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PROVISORISCHE SCHLÖSSER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C0C6A0-FBD8-3A67-7B3E-E71AD3537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15" y="1363660"/>
            <a:ext cx="806721" cy="51245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7EC1B8-37B2-938C-5DDD-30BA50BB7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919" y="1363657"/>
            <a:ext cx="554882" cy="512450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5A758B-69D3-099D-F8EA-23B078F05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3984E7B-1282-8168-6443-E2BFB7CF3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642" y="1363657"/>
            <a:ext cx="3190465" cy="512450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2EA1DCF-0579-C62F-4F4F-5D70D9C32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408" y="1363656"/>
            <a:ext cx="4996115" cy="46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8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09FCC-1451-05DD-C553-4A37F558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FINALE IBN DES TÜRSYSTEMS</a:t>
            </a:r>
          </a:p>
        </p:txBody>
      </p:sp>
      <p:graphicFrame>
        <p:nvGraphicFramePr>
          <p:cNvPr id="11" name="Textplatzhalter 2">
            <a:extLst>
              <a:ext uri="{FF2B5EF4-FFF2-40B4-BE49-F238E27FC236}">
                <a16:creationId xmlns:a16="http://schemas.microsoft.com/office/drawing/2014/main" id="{55517C7C-9EBA-D463-35E8-F811052F7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548463"/>
              </p:ext>
            </p:extLst>
          </p:nvPr>
        </p:nvGraphicFramePr>
        <p:xfrm>
          <a:off x="656578" y="1822765"/>
          <a:ext cx="10839836" cy="452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3D32211E-C5F7-7CEC-49F2-63A557CEB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6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74FD5-808D-F3EF-01E8-6C8320090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FINALE ABNAHME DES TÜRSYSTEMS</a:t>
            </a:r>
          </a:p>
        </p:txBody>
      </p:sp>
      <p:graphicFrame>
        <p:nvGraphicFramePr>
          <p:cNvPr id="5" name="Textplatzhalter 2">
            <a:extLst>
              <a:ext uri="{FF2B5EF4-FFF2-40B4-BE49-F238E27FC236}">
                <a16:creationId xmlns:a16="http://schemas.microsoft.com/office/drawing/2014/main" id="{21AFBEFE-E7E6-3D0C-0A6E-5E90EFD97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419060"/>
              </p:ext>
            </p:extLst>
          </p:nvPr>
        </p:nvGraphicFramePr>
        <p:xfrm>
          <a:off x="656578" y="1822765"/>
          <a:ext cx="10839836" cy="452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3E20631-96D9-EB88-B502-298550320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45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8AC2E-C72E-E42A-BFE0-2C48BD33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WANN BEGINNT DIE GARANTIE?</a:t>
            </a:r>
          </a:p>
        </p:txBody>
      </p:sp>
      <p:graphicFrame>
        <p:nvGraphicFramePr>
          <p:cNvPr id="5" name="Textplatzhalter 2">
            <a:extLst>
              <a:ext uri="{FF2B5EF4-FFF2-40B4-BE49-F238E27FC236}">
                <a16:creationId xmlns:a16="http://schemas.microsoft.com/office/drawing/2014/main" id="{307F0113-C0A7-CB83-55F4-D0FA752BC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625718"/>
              </p:ext>
            </p:extLst>
          </p:nvPr>
        </p:nvGraphicFramePr>
        <p:xfrm>
          <a:off x="656578" y="1264024"/>
          <a:ext cx="10791351" cy="4882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6A2D81D-95E2-5767-A9F7-1D281B932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43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A60F2-23CD-FBD7-8E82-6FEF8199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BETRIEB UND UNTERHALT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D4857F-78BC-E2FA-1AA6-BFF816CD9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Wen rufe ich an, wenn die Türe nicht funktioniert?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Anforderungen an das Facilitymanagement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Einfache Checkliste zur Prüfung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D6E4F0-D1B2-EDBE-5B1A-CC58B6758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42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7FC770-3F6C-0227-57CA-245E2742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BETRIEB UND UNTERHALT</a:t>
            </a:r>
          </a:p>
        </p:txBody>
      </p:sp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id="{A19C42E9-022D-6029-0489-F906A0C884AD}"/>
              </a:ext>
            </a:extLst>
          </p:cNvPr>
          <p:cNvSpPr/>
          <p:nvPr/>
        </p:nvSpPr>
        <p:spPr>
          <a:xfrm>
            <a:off x="2140427" y="1627164"/>
            <a:ext cx="1617958" cy="492554"/>
          </a:xfrm>
          <a:prstGeom prst="flowChartProcess">
            <a:avLst/>
          </a:prstGeom>
          <a:solidFill>
            <a:srgbClr val="C00000"/>
          </a:solidFill>
          <a:effectLst>
            <a:softEdge rad="127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Türe defekt</a:t>
            </a:r>
            <a:endParaRPr lang="de-CH" sz="2000" dirty="0"/>
          </a:p>
        </p:txBody>
      </p:sp>
      <p:sp>
        <p:nvSpPr>
          <p:cNvPr id="5" name="Flussdiagramm: Verzweigung 4">
            <a:extLst>
              <a:ext uri="{FF2B5EF4-FFF2-40B4-BE49-F238E27FC236}">
                <a16:creationId xmlns:a16="http://schemas.microsoft.com/office/drawing/2014/main" id="{0DE5C82C-CA29-0394-EB88-9EB618638884}"/>
              </a:ext>
            </a:extLst>
          </p:cNvPr>
          <p:cNvSpPr/>
          <p:nvPr/>
        </p:nvSpPr>
        <p:spPr>
          <a:xfrm>
            <a:off x="1799924" y="2411925"/>
            <a:ext cx="2298964" cy="79208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Türe</a:t>
            </a:r>
          </a:p>
          <a:p>
            <a:pPr algn="ctr"/>
            <a:r>
              <a:rPr lang="de-DE" dirty="0"/>
              <a:t>klemmt</a:t>
            </a:r>
            <a:endParaRPr lang="de-CH" dirty="0"/>
          </a:p>
        </p:txBody>
      </p:sp>
      <p:sp>
        <p:nvSpPr>
          <p:cNvPr id="6" name="Flussdiagramm: Verzweigung 5">
            <a:extLst>
              <a:ext uri="{FF2B5EF4-FFF2-40B4-BE49-F238E27FC236}">
                <a16:creationId xmlns:a16="http://schemas.microsoft.com/office/drawing/2014/main" id="{D7CC5110-1E4E-5F31-230E-0E919377ECF3}"/>
              </a:ext>
            </a:extLst>
          </p:cNvPr>
          <p:cNvSpPr/>
          <p:nvPr/>
        </p:nvSpPr>
        <p:spPr>
          <a:xfrm>
            <a:off x="1799924" y="3496220"/>
            <a:ext cx="2298964" cy="123958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ZUKO Leser reagiert</a:t>
            </a:r>
            <a:endParaRPr lang="de-CH" dirty="0"/>
          </a:p>
        </p:txBody>
      </p:sp>
      <p:sp>
        <p:nvSpPr>
          <p:cNvPr id="7" name="Flussdiagramm: Alternativer Prozess 6">
            <a:extLst>
              <a:ext uri="{FF2B5EF4-FFF2-40B4-BE49-F238E27FC236}">
                <a16:creationId xmlns:a16="http://schemas.microsoft.com/office/drawing/2014/main" id="{A91E3DE9-AA22-6CBA-DA5F-AD3286573652}"/>
              </a:ext>
            </a:extLst>
          </p:cNvPr>
          <p:cNvSpPr/>
          <p:nvPr/>
        </p:nvSpPr>
        <p:spPr>
          <a:xfrm>
            <a:off x="4985701" y="3841622"/>
            <a:ext cx="2127369" cy="540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ZUKO Lieferant</a:t>
            </a:r>
            <a:endParaRPr lang="de-CH" sz="2000" dirty="0"/>
          </a:p>
        </p:txBody>
      </p:sp>
      <p:sp>
        <p:nvSpPr>
          <p:cNvPr id="8" name="Flussdiagramm: Alternativer Prozess 7">
            <a:extLst>
              <a:ext uri="{FF2B5EF4-FFF2-40B4-BE49-F238E27FC236}">
                <a16:creationId xmlns:a16="http://schemas.microsoft.com/office/drawing/2014/main" id="{E0AF9C22-5FCB-4F75-5F5F-0C7B95B81EDC}"/>
              </a:ext>
            </a:extLst>
          </p:cNvPr>
          <p:cNvSpPr/>
          <p:nvPr/>
        </p:nvSpPr>
        <p:spPr>
          <a:xfrm>
            <a:off x="4985701" y="2533578"/>
            <a:ext cx="2127369" cy="540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Türbauer</a:t>
            </a:r>
            <a:endParaRPr lang="de-CH" sz="2000" dirty="0"/>
          </a:p>
        </p:txBody>
      </p:sp>
      <p:sp>
        <p:nvSpPr>
          <p:cNvPr id="9" name="Flussdiagramm: Verzweigung 8">
            <a:extLst>
              <a:ext uri="{FF2B5EF4-FFF2-40B4-BE49-F238E27FC236}">
                <a16:creationId xmlns:a16="http://schemas.microsoft.com/office/drawing/2014/main" id="{435A0849-D91C-3B10-9D36-00EA7EFD7A60}"/>
              </a:ext>
            </a:extLst>
          </p:cNvPr>
          <p:cNvSpPr/>
          <p:nvPr/>
        </p:nvSpPr>
        <p:spPr>
          <a:xfrm>
            <a:off x="2085213" y="5028013"/>
            <a:ext cx="1728386" cy="79208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Etc.</a:t>
            </a:r>
            <a:endParaRPr lang="de-CH" dirty="0"/>
          </a:p>
        </p:txBody>
      </p:sp>
      <p:sp>
        <p:nvSpPr>
          <p:cNvPr id="10" name="Flussdiagramm: Alternativer Prozess 9">
            <a:extLst>
              <a:ext uri="{FF2B5EF4-FFF2-40B4-BE49-F238E27FC236}">
                <a16:creationId xmlns:a16="http://schemas.microsoft.com/office/drawing/2014/main" id="{1763DCE1-C54A-0203-F3AD-CAE2C8F5CC92}"/>
              </a:ext>
            </a:extLst>
          </p:cNvPr>
          <p:cNvSpPr/>
          <p:nvPr/>
        </p:nvSpPr>
        <p:spPr>
          <a:xfrm>
            <a:off x="4985701" y="5149666"/>
            <a:ext cx="2127369" cy="540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Elektriker</a:t>
            </a:r>
            <a:endParaRPr lang="de-CH" sz="200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F37A559-A007-D40F-A2E1-FD6DB2CD01A3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2949406" y="2119718"/>
            <a:ext cx="0" cy="29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4ECE317-F171-8462-CB22-254ACE5148C2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949406" y="3204013"/>
            <a:ext cx="0" cy="29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D2BCC5D-58FB-430B-CD55-6E6BDC4E93EB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2949406" y="4735805"/>
            <a:ext cx="0" cy="29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CA93EE6-309F-1552-1859-EDD15460D586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4098888" y="2803578"/>
            <a:ext cx="886813" cy="4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BB275A4-2083-44CC-FFD6-667B9D0A647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4098888" y="4111622"/>
            <a:ext cx="886813" cy="4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FE7F66A-F815-8481-3386-93CE73DD4A33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813599" y="5419666"/>
            <a:ext cx="1172102" cy="4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33E67F03-1FA5-3C9C-F5CD-4243744E1EBA}"/>
              </a:ext>
            </a:extLst>
          </p:cNvPr>
          <p:cNvSpPr txBox="1"/>
          <p:nvPr/>
        </p:nvSpPr>
        <p:spPr>
          <a:xfrm>
            <a:off x="4274559" y="2501378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Ja</a:t>
            </a:r>
            <a:endParaRPr lang="de-CH" sz="20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C3B6B69-761A-8B1D-6555-755FA3FA5C0E}"/>
              </a:ext>
            </a:extLst>
          </p:cNvPr>
          <p:cNvSpPr txBox="1"/>
          <p:nvPr/>
        </p:nvSpPr>
        <p:spPr>
          <a:xfrm>
            <a:off x="2932967" y="46901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Ja</a:t>
            </a:r>
            <a:endParaRPr lang="de-CH" sz="20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A7414D-FD2C-4DA5-CA5A-E2504D96DBE9}"/>
              </a:ext>
            </a:extLst>
          </p:cNvPr>
          <p:cNvSpPr txBox="1"/>
          <p:nvPr/>
        </p:nvSpPr>
        <p:spPr>
          <a:xfrm>
            <a:off x="4274559" y="5096974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Ja</a:t>
            </a:r>
            <a:endParaRPr lang="de-CH" sz="20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3577166-4493-91AA-B0F3-3AE1A71300ED}"/>
              </a:ext>
            </a:extLst>
          </p:cNvPr>
          <p:cNvSpPr txBox="1"/>
          <p:nvPr/>
        </p:nvSpPr>
        <p:spPr>
          <a:xfrm>
            <a:off x="2925536" y="3185966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Nein</a:t>
            </a:r>
            <a:endParaRPr lang="de-CH" sz="20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EEB1F4B-7039-A38A-29E5-3DD372F9DCB1}"/>
              </a:ext>
            </a:extLst>
          </p:cNvPr>
          <p:cNvSpPr txBox="1"/>
          <p:nvPr/>
        </p:nvSpPr>
        <p:spPr>
          <a:xfrm>
            <a:off x="4133495" y="3788931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Nein</a:t>
            </a:r>
            <a:endParaRPr lang="de-CH" sz="20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3F27471-A790-C18F-8E05-26A62A5E099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949406" y="5820101"/>
            <a:ext cx="0" cy="49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B2E1800-B3B5-66AA-53DC-9CA52E574B5E}"/>
              </a:ext>
            </a:extLst>
          </p:cNvPr>
          <p:cNvSpPr txBox="1"/>
          <p:nvPr/>
        </p:nvSpPr>
        <p:spPr>
          <a:xfrm>
            <a:off x="2925535" y="5867858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Nein</a:t>
            </a:r>
            <a:endParaRPr lang="de-CH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F93DC2-C078-FE13-B155-F64BC933A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MOTIVATION ZUM VORTRAG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3200" dirty="0"/>
              <a:t>Türe ist eines der komplexen Systeme im Objekt</a:t>
            </a:r>
          </a:p>
          <a:p>
            <a:pPr marL="457200" indent="-45720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3200" dirty="0"/>
              <a:t>Es gibt keine Wahrheit, nur Herangehensweisen</a:t>
            </a:r>
          </a:p>
          <a:p>
            <a:pPr marL="457200" indent="-45720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3200" dirty="0"/>
              <a:t>Keine finale Lösung, nur subjektive </a:t>
            </a:r>
            <a:r>
              <a:rPr lang="de-DE" sz="3200" dirty="0" err="1"/>
              <a:t>Gedankenanstösse</a:t>
            </a:r>
            <a:endParaRPr lang="de-DE" sz="3200" dirty="0"/>
          </a:p>
          <a:p>
            <a:pPr marL="457200" indent="-45720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3200" dirty="0"/>
              <a:t>Vortrag auf Bauteile mit Elektroanschlüssen ausgelegt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F75C6C-8750-974A-7939-CBDD35880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9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CB943-106E-3219-868E-E6A61EF8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LOHNT ES SICH, EINE MATRIX ZU DETAILLIEREN/REVIDIEREN?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E5F821-C7C3-3553-E6A7-2C1304030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" t="15355"/>
          <a:stretch/>
        </p:blipFill>
        <p:spPr>
          <a:xfrm>
            <a:off x="1564849" y="1468144"/>
            <a:ext cx="5147036" cy="4630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80D817E-E096-D904-5E5A-EA91E5EB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573" y="1023466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1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CB943-106E-3219-868E-E6A61EF8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ZUSAMMENFASSUNG</a:t>
            </a:r>
          </a:p>
        </p:txBody>
      </p:sp>
      <p:graphicFrame>
        <p:nvGraphicFramePr>
          <p:cNvPr id="5" name="Textplatzhalter 2">
            <a:extLst>
              <a:ext uri="{FF2B5EF4-FFF2-40B4-BE49-F238E27FC236}">
                <a16:creationId xmlns:a16="http://schemas.microsoft.com/office/drawing/2014/main" id="{BC3C5567-39E1-6797-D8A4-69C15AB52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499880"/>
              </p:ext>
            </p:extLst>
          </p:nvPr>
        </p:nvGraphicFramePr>
        <p:xfrm>
          <a:off x="656578" y="1822766"/>
          <a:ext cx="10839836" cy="408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Ausrufezeichen mit einfarbiger Füllung">
            <a:extLst>
              <a:ext uri="{FF2B5EF4-FFF2-40B4-BE49-F238E27FC236}">
                <a16:creationId xmlns:a16="http://schemas.microsoft.com/office/drawing/2014/main" id="{66399E44-EE37-75AD-62AD-E21F7B9091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2851" r="31884"/>
          <a:stretch/>
        </p:blipFill>
        <p:spPr>
          <a:xfrm>
            <a:off x="9962147" y="1822765"/>
            <a:ext cx="1722921" cy="3990893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D57A17-6776-817F-8127-5D2D72F732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18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CB943-106E-3219-868E-E6A61EF8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Fazit</a:t>
            </a:r>
          </a:p>
        </p:txBody>
      </p:sp>
      <p:pic>
        <p:nvPicPr>
          <p:cNvPr id="7" name="Grafik 6" descr="Ausrufezeichen mit einfarbiger Füllung">
            <a:extLst>
              <a:ext uri="{FF2B5EF4-FFF2-40B4-BE49-F238E27FC236}">
                <a16:creationId xmlns:a16="http://schemas.microsoft.com/office/drawing/2014/main" id="{66399E44-EE37-75AD-62AD-E21F7B909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851" r="31884"/>
          <a:stretch/>
        </p:blipFill>
        <p:spPr>
          <a:xfrm>
            <a:off x="9962147" y="1822765"/>
            <a:ext cx="1722921" cy="3990893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D57A17-6776-817F-8127-5D2D72F73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  <p:pic>
        <p:nvPicPr>
          <p:cNvPr id="4" name="Picture 4" descr="Licht von einer offenen Tür">
            <a:extLst>
              <a:ext uri="{FF2B5EF4-FFF2-40B4-BE49-F238E27FC236}">
                <a16:creationId xmlns:a16="http://schemas.microsoft.com/office/drawing/2014/main" id="{0DFC5C6E-8719-1965-1831-18FDA3DCA4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15" r="10017" b="-1"/>
          <a:stretch/>
        </p:blipFill>
        <p:spPr>
          <a:xfrm>
            <a:off x="506932" y="1181100"/>
            <a:ext cx="4522268" cy="535220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E6614BE-DD4F-5382-8F7E-A2D6ECB91FAF}"/>
              </a:ext>
            </a:extLst>
          </p:cNvPr>
          <p:cNvSpPr txBox="1"/>
          <p:nvPr/>
        </p:nvSpPr>
        <p:spPr>
          <a:xfrm>
            <a:off x="5151935" y="2417827"/>
            <a:ext cx="530651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«</a:t>
            </a:r>
            <a:r>
              <a:rPr lang="en-US" sz="4400" dirty="0" err="1"/>
              <a:t>Schnittstellen</a:t>
            </a:r>
            <a:r>
              <a:rPr lang="en-US" sz="4400" dirty="0"/>
              <a:t> in der </a:t>
            </a:r>
            <a:r>
              <a:rPr lang="en-US" sz="4400" dirty="0" err="1"/>
              <a:t>Türplanung</a:t>
            </a:r>
            <a:r>
              <a:rPr lang="en-US" sz="4400" dirty="0"/>
              <a:t> </a:t>
            </a:r>
            <a:r>
              <a:rPr lang="en-US" sz="4400" dirty="0" err="1"/>
              <a:t>sind</a:t>
            </a:r>
            <a:r>
              <a:rPr lang="en-US" sz="4400" dirty="0"/>
              <a:t> </a:t>
            </a:r>
            <a:r>
              <a:rPr lang="en-US" sz="4400" dirty="0" err="1"/>
              <a:t>klar</a:t>
            </a:r>
            <a:r>
              <a:rPr lang="en-US" sz="4400" dirty="0"/>
              <a:t>, </a:t>
            </a:r>
            <a:r>
              <a:rPr lang="en-US" sz="4400" dirty="0" err="1"/>
              <a:t>wenn</a:t>
            </a:r>
            <a:r>
              <a:rPr lang="en-US" sz="4400" dirty="0"/>
              <a:t> </a:t>
            </a:r>
            <a:r>
              <a:rPr lang="en-US" sz="4400" dirty="0" err="1"/>
              <a:t>sich</a:t>
            </a:r>
            <a:r>
              <a:rPr lang="en-US" sz="4400" dirty="0"/>
              <a:t> </a:t>
            </a:r>
            <a:r>
              <a:rPr lang="en-US" sz="4400" dirty="0" err="1"/>
              <a:t>jeder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 err="1"/>
              <a:t>daran</a:t>
            </a:r>
            <a:r>
              <a:rPr lang="en-US" sz="4400" dirty="0"/>
              <a:t> </a:t>
            </a:r>
            <a:r>
              <a:rPr lang="en-US" sz="4400" dirty="0" err="1"/>
              <a:t>hält</a:t>
            </a:r>
            <a:r>
              <a:rPr lang="en-US" sz="4400" dirty="0"/>
              <a:t>»</a:t>
            </a:r>
            <a:endParaRPr lang="de-CH" sz="4400" dirty="0"/>
          </a:p>
        </p:txBody>
      </p:sp>
    </p:spTree>
    <p:extLst>
      <p:ext uri="{BB962C8B-B14F-4D97-AF65-F5344CB8AC3E}">
        <p14:creationId xmlns:p14="http://schemas.microsoft.com/office/powerpoint/2010/main" val="2323593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83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F07E59-83E5-B0B6-62FA-AA231FADF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Norbert Schmucki</a:t>
            </a:r>
          </a:p>
        </p:txBody>
      </p:sp>
    </p:spTree>
    <p:extLst>
      <p:ext uri="{BB962C8B-B14F-4D97-AF65-F5344CB8AC3E}">
        <p14:creationId xmlns:p14="http://schemas.microsoft.com/office/powerpoint/2010/main" val="15664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93A5F2D3-BD04-B3DE-7FBC-67A50DAFC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529" y="1656360"/>
            <a:ext cx="3173613" cy="46951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SPANNUNGSFELDER UND ANSPRÜCHE</a:t>
            </a: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3FBD39C5-E308-93B4-C876-D8F769CC7C53}"/>
              </a:ext>
            </a:extLst>
          </p:cNvPr>
          <p:cNvSpPr/>
          <p:nvPr/>
        </p:nvSpPr>
        <p:spPr>
          <a:xfrm flipH="1">
            <a:off x="730620" y="2103057"/>
            <a:ext cx="2160000" cy="704279"/>
          </a:xfrm>
          <a:prstGeom prst="wedgeEllipseCallout">
            <a:avLst>
              <a:gd name="adj1" fmla="val -125294"/>
              <a:gd name="adj2" fmla="val 110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Brandschutz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1866911F-1A7B-C7F0-E3B0-687FB168B200}"/>
              </a:ext>
            </a:extLst>
          </p:cNvPr>
          <p:cNvSpPr/>
          <p:nvPr/>
        </p:nvSpPr>
        <p:spPr>
          <a:xfrm flipH="1">
            <a:off x="730621" y="5029198"/>
            <a:ext cx="2160000" cy="704279"/>
          </a:xfrm>
          <a:prstGeom prst="wedgeEllipseCallout">
            <a:avLst>
              <a:gd name="adj1" fmla="val -129366"/>
              <a:gd name="adj2" fmla="val -10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Schallschutz</a:t>
            </a: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0D78DBCE-8AC9-43C2-2062-B68588E44ED1}"/>
              </a:ext>
            </a:extLst>
          </p:cNvPr>
          <p:cNvSpPr/>
          <p:nvPr/>
        </p:nvSpPr>
        <p:spPr>
          <a:xfrm>
            <a:off x="8491320" y="1993900"/>
            <a:ext cx="2309157" cy="813437"/>
          </a:xfrm>
          <a:prstGeom prst="wedgeEllipseCallout">
            <a:avLst>
              <a:gd name="adj1" fmla="val -113488"/>
              <a:gd name="adj2" fmla="val 108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Betriebliche Abläufe</a:t>
            </a: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1302CE32-522C-54AB-8074-E2FEC0B12643}"/>
              </a:ext>
            </a:extLst>
          </p:cNvPr>
          <p:cNvSpPr/>
          <p:nvPr/>
        </p:nvSpPr>
        <p:spPr>
          <a:xfrm>
            <a:off x="730621" y="3088948"/>
            <a:ext cx="2160000" cy="704279"/>
          </a:xfrm>
          <a:prstGeom prst="wedgeEllipseCallout">
            <a:avLst>
              <a:gd name="adj1" fmla="val 125002"/>
              <a:gd name="adj2" fmla="val 62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Fluchtwege</a:t>
            </a: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94A12CDA-733C-244F-DBEB-9C5B435685E8}"/>
              </a:ext>
            </a:extLst>
          </p:cNvPr>
          <p:cNvSpPr/>
          <p:nvPr/>
        </p:nvSpPr>
        <p:spPr>
          <a:xfrm>
            <a:off x="8491320" y="3088950"/>
            <a:ext cx="2309157" cy="704279"/>
          </a:xfrm>
          <a:prstGeom prst="wedgeEllipseCallout">
            <a:avLst>
              <a:gd name="adj1" fmla="val -112842"/>
              <a:gd name="adj2" fmla="val 78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Optik</a:t>
            </a:r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C1EA75A7-B320-EDB5-3EF6-1E5D2CE8FF6E}"/>
              </a:ext>
            </a:extLst>
          </p:cNvPr>
          <p:cNvSpPr/>
          <p:nvPr/>
        </p:nvSpPr>
        <p:spPr>
          <a:xfrm>
            <a:off x="8170575" y="4059074"/>
            <a:ext cx="2662525" cy="704279"/>
          </a:xfrm>
          <a:prstGeom prst="wedgeEllipseCallout">
            <a:avLst>
              <a:gd name="adj1" fmla="val -93706"/>
              <a:gd name="adj2" fmla="val 24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Einbruchschutz</a:t>
            </a: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60BDAC5A-A6E7-3E58-DB86-288474AA4289}"/>
              </a:ext>
            </a:extLst>
          </p:cNvPr>
          <p:cNvSpPr/>
          <p:nvPr/>
        </p:nvSpPr>
        <p:spPr>
          <a:xfrm>
            <a:off x="730621" y="4059073"/>
            <a:ext cx="2160000" cy="704279"/>
          </a:xfrm>
          <a:prstGeom prst="wedgeEllipseCallout">
            <a:avLst>
              <a:gd name="adj1" fmla="val 126362"/>
              <a:gd name="adj2" fmla="val 21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Bauart</a:t>
            </a:r>
          </a:p>
        </p:txBody>
      </p:sp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DD8AE432-D93A-F40A-10A6-87A68FB2419C}"/>
              </a:ext>
            </a:extLst>
          </p:cNvPr>
          <p:cNvSpPr/>
          <p:nvPr/>
        </p:nvSpPr>
        <p:spPr>
          <a:xfrm flipH="1">
            <a:off x="8491320" y="5029200"/>
            <a:ext cx="2309157" cy="704279"/>
          </a:xfrm>
          <a:prstGeom prst="wedgeEllipseCallout">
            <a:avLst>
              <a:gd name="adj1" fmla="val 114861"/>
              <a:gd name="adj2" fmla="val -31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Kosten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ABC705-73EE-9F4D-FE2F-EC43397CA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4678EBD-BDA9-2447-E169-3E922B27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EINFLUSSGRÖSSEN AUF SCHNITTSTELLENPLANUNG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D41BB0-BA97-C134-8C74-3D47042CC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Art und Funktion der Tür (Mechanik, ZUKO, Automatik…)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Art des </a:t>
            </a:r>
            <a:r>
              <a:rPr lang="de-CH" sz="2800" dirty="0" err="1"/>
              <a:t>Vergabekonstruktes</a:t>
            </a:r>
            <a:r>
              <a:rPr lang="de-CH" sz="2800" dirty="0"/>
              <a:t> (direkt, GU, TU, öffentlich)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Art des Bauprozesses (Neubau, Umbau, Erweiterung)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800" dirty="0"/>
              <a:t>Systemlösungen der Lieferanten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AA8D38-DC73-91D5-AADB-6D9515174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8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PLANUNGSPROZESS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0BB7B7-13B9-E831-D043-E9AE456C7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  <p:graphicFrame>
        <p:nvGraphicFramePr>
          <p:cNvPr id="10" name="Textplatzhalter 5">
            <a:extLst>
              <a:ext uri="{FF2B5EF4-FFF2-40B4-BE49-F238E27FC236}">
                <a16:creationId xmlns:a16="http://schemas.microsoft.com/office/drawing/2014/main" id="{D16A0221-F885-75F7-1C0D-CDEAEF792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794688"/>
              </p:ext>
            </p:extLst>
          </p:nvPr>
        </p:nvGraphicFramePr>
        <p:xfrm>
          <a:off x="656578" y="1822765"/>
          <a:ext cx="10839836" cy="452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688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69C9DDF-5FB7-3BDF-8516-CFE5B247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PLANUNGSPROZESS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69DD89-41A5-B68D-9776-35906E40D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877300"/>
            <a:r>
              <a:rPr lang="de-CH" sz="1400" b="1" dirty="0"/>
              <a:t>BH = Bauherr</a:t>
            </a:r>
          </a:p>
          <a:p>
            <a:pPr marL="8877300"/>
            <a:r>
              <a:rPr lang="de-CH" sz="1400" b="1" dirty="0"/>
              <a:t>BL = Bauleitung</a:t>
            </a:r>
          </a:p>
          <a:p>
            <a:pPr marL="8877300"/>
            <a:r>
              <a:rPr lang="de-CH" sz="1400" b="1" dirty="0"/>
              <a:t>A   = Architekt</a:t>
            </a:r>
          </a:p>
          <a:p>
            <a:pPr marL="8877300"/>
            <a:r>
              <a:rPr lang="de-CH" sz="1400" b="1" dirty="0"/>
              <a:t>B   = Brandschutzplaner</a:t>
            </a:r>
          </a:p>
          <a:p>
            <a:pPr marL="8877300"/>
            <a:r>
              <a:rPr lang="de-CH" sz="1400" b="1" dirty="0"/>
              <a:t>FP = Fachpartner ZUKO</a:t>
            </a:r>
          </a:p>
          <a:p>
            <a:pPr marL="8877300"/>
            <a:r>
              <a:rPr lang="de-CH" sz="1400" b="1" dirty="0"/>
              <a:t>E   = Elektroplaner</a:t>
            </a:r>
          </a:p>
          <a:p>
            <a:pPr marL="8877300"/>
            <a:r>
              <a:rPr lang="de-CH" sz="1400" b="1" dirty="0"/>
              <a:t>T   = Türplaner</a:t>
            </a:r>
            <a:endParaRPr lang="de-CH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680748-69AF-5C30-EEBB-46AEE1CD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92"/>
          <a:stretch/>
        </p:blipFill>
        <p:spPr>
          <a:xfrm>
            <a:off x="656577" y="1683065"/>
            <a:ext cx="8675911" cy="452869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C4388BB-5BF3-4D9E-925E-5FA63898E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A55901D-09AE-7B55-DFB1-800F9651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ÄNDERUNGSPROZESS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478D42-69A9-9244-3DC2-BD45EA2B7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610600"/>
            <a:r>
              <a:rPr lang="de-CH" sz="1600" b="1" dirty="0"/>
              <a:t>BH = Bauherr</a:t>
            </a:r>
          </a:p>
          <a:p>
            <a:pPr marL="8610600"/>
            <a:r>
              <a:rPr lang="de-CH" sz="1600" b="1" dirty="0"/>
              <a:t>BL = Bauleitung</a:t>
            </a:r>
          </a:p>
          <a:p>
            <a:pPr marL="8610600"/>
            <a:r>
              <a:rPr lang="de-CH" sz="1600" b="1" dirty="0"/>
              <a:t>A   = Architekt</a:t>
            </a:r>
          </a:p>
          <a:p>
            <a:pPr marL="8610600"/>
            <a:r>
              <a:rPr lang="de-CH" sz="1600" b="1" dirty="0"/>
              <a:t>B   = Brandschutzplaner</a:t>
            </a:r>
          </a:p>
          <a:p>
            <a:pPr marL="8610600"/>
            <a:r>
              <a:rPr lang="de-CH" sz="1600" b="1" dirty="0"/>
              <a:t>FP = Fachpartner ZUKO</a:t>
            </a:r>
          </a:p>
          <a:p>
            <a:pPr marL="8610600"/>
            <a:r>
              <a:rPr lang="de-CH" sz="1600" b="1" dirty="0"/>
              <a:t>E   = Elektroplaner</a:t>
            </a:r>
          </a:p>
          <a:p>
            <a:pPr marL="8610600"/>
            <a:r>
              <a:rPr lang="de-CH" sz="1600" b="1" dirty="0"/>
              <a:t>T   = Türplaner</a:t>
            </a:r>
            <a:endParaRPr lang="de-CH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D75371-E7A9-CABC-DC4F-DFE98C6ED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78" y="1822765"/>
            <a:ext cx="8190484" cy="441293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CC60A7D-0112-3835-1B9D-EEDCBC4EE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564" y="418137"/>
            <a:ext cx="1374874" cy="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43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755</Words>
  <Application>Microsoft Office PowerPoint</Application>
  <PresentationFormat>Breitbild</PresentationFormat>
  <Paragraphs>190</Paragraphs>
  <Slides>44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Wingdings</vt:lpstr>
      <vt:lpstr>Office Theme</vt:lpstr>
      <vt:lpstr>TÜRMANAGEMENT</vt:lpstr>
      <vt:lpstr>EINFÜHRUNG</vt:lpstr>
      <vt:lpstr>INHALT</vt:lpstr>
      <vt:lpstr>MOTIVATION ZUM VORTRAG</vt:lpstr>
      <vt:lpstr>SPANNUNGSFELDER UND ANSPRÜCHE</vt:lpstr>
      <vt:lpstr>EINFLUSSGRÖSSEN AUF SCHNITTSTELLENPLANUNG</vt:lpstr>
      <vt:lpstr>PLANUNGSPROZESS</vt:lpstr>
      <vt:lpstr>PLANUNGSPROZESS</vt:lpstr>
      <vt:lpstr>ÄNDERUNGSPROZESS</vt:lpstr>
      <vt:lpstr>Honorare Türplanung</vt:lpstr>
      <vt:lpstr>Inhalt Richtlinie</vt:lpstr>
      <vt:lpstr>Inhalt Richtlinie</vt:lpstr>
      <vt:lpstr>HERAUSFORDERUNGEN DER UMSETZUNG</vt:lpstr>
      <vt:lpstr>DETAILPLANUNG</vt:lpstr>
      <vt:lpstr>DETAILPLANUNG</vt:lpstr>
      <vt:lpstr>ANSICHTEN DER PLANUNGSPLAYER</vt:lpstr>
      <vt:lpstr>ANSICHTEN DER PLANUNGSPLAYER</vt:lpstr>
      <vt:lpstr>ANSICHTEN DER PLANUNGSPLAYER</vt:lpstr>
      <vt:lpstr>KOMPONENTEN AN DER TÜRE</vt:lpstr>
      <vt:lpstr>ANSICHTEN DER PLAYER IN DER UMSETZUNG</vt:lpstr>
      <vt:lpstr>DER TUNNELBLICK IN SEINEM GEWERK</vt:lpstr>
      <vt:lpstr>DEFINITION SCHNITTSTELLEN AUSFÜHRUNG</vt:lpstr>
      <vt:lpstr>WER LEGT DIE SCHNITTSTELLEN FEST</vt:lpstr>
      <vt:lpstr>DEFINITION SCHNITTSTELLEN</vt:lpstr>
      <vt:lpstr>QS IM SCHNITTSTELLENKONZEPT</vt:lpstr>
      <vt:lpstr>QS IM SCHNITTSTELLENKONZEPT</vt:lpstr>
      <vt:lpstr>QS IM SCHNITTSTELLENKONZEPT</vt:lpstr>
      <vt:lpstr>WANN LOHNT ES SICH, ABNAHMEN DURCHZUFÜHREN?</vt:lpstr>
      <vt:lpstr>KLARE STRUKTUREN BEI DER UMSETZUNG</vt:lpstr>
      <vt:lpstr>KLARE STRUKTUREN BEI DER UMSETZUNG</vt:lpstr>
      <vt:lpstr>KLARE STRUKTUREN BEIM FREIGABEPROZESS</vt:lpstr>
      <vt:lpstr>KLARE STRUKTUREN BEI DER UMSETZUNG</vt:lpstr>
      <vt:lpstr>GEDANKENANSTOSS SCHLÖSSER</vt:lpstr>
      <vt:lpstr>PROVISORISCHE SCHLÖSSER</vt:lpstr>
      <vt:lpstr>FINALE IBN DES TÜRSYSTEMS</vt:lpstr>
      <vt:lpstr>FINALE ABNAHME DES TÜRSYSTEMS</vt:lpstr>
      <vt:lpstr>WANN BEGINNT DIE GARANTIE?</vt:lpstr>
      <vt:lpstr>BETRIEB UND UNTERHALT</vt:lpstr>
      <vt:lpstr>BETRIEB UND UNTERHALT</vt:lpstr>
      <vt:lpstr>LOHNT ES SICH, EINE MATRIX ZU DETAILLIEREN/REVIDIEREN?</vt:lpstr>
      <vt:lpstr>ZUSAMMENFASSUNG</vt:lpstr>
      <vt:lpstr>Fazit</vt:lpstr>
      <vt:lpstr>PowerPoint-Präsentation</vt:lpstr>
      <vt:lpstr>PowerPoint-Präsentation</vt:lpstr>
    </vt:vector>
  </TitlesOfParts>
  <Company>R+B Engineering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Dobler Mirjam</dc:creator>
  <cp:lastModifiedBy>Moser Yvonne</cp:lastModifiedBy>
  <cp:revision>150</cp:revision>
  <cp:lastPrinted>2019-02-05T06:50:48Z</cp:lastPrinted>
  <dcterms:created xsi:type="dcterms:W3CDTF">2019-01-30T07:25:39Z</dcterms:created>
  <dcterms:modified xsi:type="dcterms:W3CDTF">2023-05-08T09:25:47Z</dcterms:modified>
</cp:coreProperties>
</file>